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sldIdLst>
    <p:sldId id="256" r:id="rId5"/>
    <p:sldId id="287" r:id="rId6"/>
    <p:sldId id="257" r:id="rId7"/>
    <p:sldId id="259" r:id="rId8"/>
    <p:sldId id="270" r:id="rId9"/>
    <p:sldId id="280" r:id="rId10"/>
    <p:sldId id="286" r:id="rId11"/>
    <p:sldId id="268" r:id="rId12"/>
    <p:sldId id="278" r:id="rId13"/>
    <p:sldId id="282" r:id="rId14"/>
    <p:sldId id="285" r:id="rId15"/>
    <p:sldId id="261" r:id="rId16"/>
    <p:sldId id="283" r:id="rId17"/>
    <p:sldId id="262" r:id="rId18"/>
    <p:sldId id="269" r:id="rId19"/>
    <p:sldId id="271" r:id="rId20"/>
    <p:sldId id="263" r:id="rId21"/>
    <p:sldId id="266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026" userDrawn="1">
          <p15:clr>
            <a:srgbClr val="A4A3A4"/>
          </p15:clr>
        </p15:guide>
        <p15:guide id="4" pos="4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4A5A"/>
    <a:srgbClr val="BE5108"/>
    <a:srgbClr val="1D4999"/>
    <a:srgbClr val="DDE8FF"/>
    <a:srgbClr val="9BD4FF"/>
    <a:srgbClr val="FFC5C5"/>
    <a:srgbClr val="C2C2C2"/>
    <a:srgbClr val="256EFF"/>
    <a:srgbClr val="0037A4"/>
    <a:srgbClr val="3FA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BB10C7-CEBB-4299-BBC9-D27880E024B4}" v="48" dt="2020-12-10T05:43:27.2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  <p:guide orient="horz" pos="1026"/>
        <p:guide pos="461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ss1111" userId="S::dss1111_dongguk.edu#ext#@o365dongguk.onmicrosoft.com::e15ba75d-2b65-4af9-9127-80d0d0f281dc" providerId="AD" clId="Web-{AE63668D-0689-4F74-9F2B-6ECF2CA09585}"/>
    <pc:docChg chg="modSld">
      <pc:chgData name="dss1111" userId="S::dss1111_dongguk.edu#ext#@o365dongguk.onmicrosoft.com::e15ba75d-2b65-4af9-9127-80d0d0f281dc" providerId="AD" clId="Web-{AE63668D-0689-4F74-9F2B-6ECF2CA09585}" dt="2020-10-28T06:18:44.146" v="3418" actId="20577"/>
      <pc:docMkLst>
        <pc:docMk/>
      </pc:docMkLst>
      <pc:sldChg chg="modSp">
        <pc:chgData name="dss1111" userId="S::dss1111_dongguk.edu#ext#@o365dongguk.onmicrosoft.com::e15ba75d-2b65-4af9-9127-80d0d0f281dc" providerId="AD" clId="Web-{AE63668D-0689-4F74-9F2B-6ECF2CA09585}" dt="2020-10-28T05:52:39.509" v="2903" actId="20577"/>
        <pc:sldMkLst>
          <pc:docMk/>
          <pc:sldMk cId="3893627713" sldId="259"/>
        </pc:sldMkLst>
        <pc:spChg chg="mod">
          <ac:chgData name="dss1111" userId="S::dss1111_dongguk.edu#ext#@o365dongguk.onmicrosoft.com::e15ba75d-2b65-4af9-9127-80d0d0f281dc" providerId="AD" clId="Web-{AE63668D-0689-4F74-9F2B-6ECF2CA09585}" dt="2020-10-28T05:52:39.509" v="2903" actId="20577"/>
          <ac:spMkLst>
            <pc:docMk/>
            <pc:sldMk cId="3893627713" sldId="259"/>
            <ac:spMk id="3" creationId="{D6AA0880-06E6-495F-9D4B-C90D79178853}"/>
          </ac:spMkLst>
        </pc:spChg>
        <pc:spChg chg="mod">
          <ac:chgData name="dss1111" userId="S::dss1111_dongguk.edu#ext#@o365dongguk.onmicrosoft.com::e15ba75d-2b65-4af9-9127-80d0d0f281dc" providerId="AD" clId="Web-{AE63668D-0689-4F74-9F2B-6ECF2CA09585}" dt="2020-10-28T04:29:25.990" v="6" actId="20577"/>
          <ac:spMkLst>
            <pc:docMk/>
            <pc:sldMk cId="3893627713" sldId="259"/>
            <ac:spMk id="10" creationId="{E789F6E6-577F-4506-A693-2AD48414E1EF}"/>
          </ac:spMkLst>
        </pc:spChg>
      </pc:sldChg>
      <pc:sldChg chg="modSp">
        <pc:chgData name="dss1111" userId="S::dss1111_dongguk.edu#ext#@o365dongguk.onmicrosoft.com::e15ba75d-2b65-4af9-9127-80d0d0f281dc" providerId="AD" clId="Web-{AE63668D-0689-4F74-9F2B-6ECF2CA09585}" dt="2020-10-28T05:23:22.524" v="2597" actId="20577"/>
        <pc:sldMkLst>
          <pc:docMk/>
          <pc:sldMk cId="220476235" sldId="260"/>
        </pc:sldMkLst>
        <pc:spChg chg="mod">
          <ac:chgData name="dss1111" userId="S::dss1111_dongguk.edu#ext#@o365dongguk.onmicrosoft.com::e15ba75d-2b65-4af9-9127-80d0d0f281dc" providerId="AD" clId="Web-{AE63668D-0689-4F74-9F2B-6ECF2CA09585}" dt="2020-10-28T05:23:22.524" v="2597" actId="20577"/>
          <ac:spMkLst>
            <pc:docMk/>
            <pc:sldMk cId="220476235" sldId="260"/>
            <ac:spMk id="3" creationId="{D6AA0880-06E6-495F-9D4B-C90D79178853}"/>
          </ac:spMkLst>
        </pc:spChg>
      </pc:sldChg>
      <pc:sldChg chg="addSp modSp">
        <pc:chgData name="dss1111" userId="S::dss1111_dongguk.edu#ext#@o365dongguk.onmicrosoft.com::e15ba75d-2b65-4af9-9127-80d0d0f281dc" providerId="AD" clId="Web-{AE63668D-0689-4F74-9F2B-6ECF2CA09585}" dt="2020-10-28T05:31:19.298" v="2757" actId="20577"/>
        <pc:sldMkLst>
          <pc:docMk/>
          <pc:sldMk cId="4026823544" sldId="261"/>
        </pc:sldMkLst>
        <pc:spChg chg="add mod">
          <ac:chgData name="dss1111" userId="S::dss1111_dongguk.edu#ext#@o365dongguk.onmicrosoft.com::e15ba75d-2b65-4af9-9127-80d0d0f281dc" providerId="AD" clId="Web-{AE63668D-0689-4F74-9F2B-6ECF2CA09585}" dt="2020-10-28T05:31:19.298" v="2757" actId="20577"/>
          <ac:spMkLst>
            <pc:docMk/>
            <pc:sldMk cId="4026823544" sldId="261"/>
            <ac:spMk id="5" creationId="{0043EEA0-3568-40D1-8682-C9EF3C96EC16}"/>
          </ac:spMkLst>
        </pc:spChg>
        <pc:picChg chg="mod">
          <ac:chgData name="dss1111" userId="S::dss1111_dongguk.edu#ext#@o365dongguk.onmicrosoft.com::e15ba75d-2b65-4af9-9127-80d0d0f281dc" providerId="AD" clId="Web-{AE63668D-0689-4F74-9F2B-6ECF2CA09585}" dt="2020-10-28T04:46:49.828" v="716" actId="1076"/>
          <ac:picMkLst>
            <pc:docMk/>
            <pc:sldMk cId="4026823544" sldId="261"/>
            <ac:picMk id="1026" creationId="{0F161C85-5B3F-405D-9FF8-201AF23C9B3C}"/>
          </ac:picMkLst>
        </pc:picChg>
      </pc:sldChg>
      <pc:sldChg chg="addSp modSp">
        <pc:chgData name="dss1111" userId="S::dss1111_dongguk.edu#ext#@o365dongguk.onmicrosoft.com::e15ba75d-2b65-4af9-9127-80d0d0f281dc" providerId="AD" clId="Web-{AE63668D-0689-4F74-9F2B-6ECF2CA09585}" dt="2020-10-28T05:33:58.629" v="2767" actId="20577"/>
        <pc:sldMkLst>
          <pc:docMk/>
          <pc:sldMk cId="2728055045" sldId="262"/>
        </pc:sldMkLst>
        <pc:spChg chg="add mod">
          <ac:chgData name="dss1111" userId="S::dss1111_dongguk.edu#ext#@o365dongguk.onmicrosoft.com::e15ba75d-2b65-4af9-9127-80d0d0f281dc" providerId="AD" clId="Web-{AE63668D-0689-4F74-9F2B-6ECF2CA09585}" dt="2020-10-28T05:33:58.629" v="2767" actId="20577"/>
          <ac:spMkLst>
            <pc:docMk/>
            <pc:sldMk cId="2728055045" sldId="262"/>
            <ac:spMk id="5" creationId="{0462B619-ACEE-4BDA-81F4-9B8D1711FE7A}"/>
          </ac:spMkLst>
        </pc:spChg>
      </pc:sldChg>
      <pc:sldChg chg="modSp">
        <pc:chgData name="dss1111" userId="S::dss1111_dongguk.edu#ext#@o365dongguk.onmicrosoft.com::e15ba75d-2b65-4af9-9127-80d0d0f281dc" providerId="AD" clId="Web-{AE63668D-0689-4F74-9F2B-6ECF2CA09585}" dt="2020-10-28T06:18:44.146" v="3417" actId="20577"/>
        <pc:sldMkLst>
          <pc:docMk/>
          <pc:sldMk cId="614027302" sldId="263"/>
        </pc:sldMkLst>
        <pc:spChg chg="mod">
          <ac:chgData name="dss1111" userId="S::dss1111_dongguk.edu#ext#@o365dongguk.onmicrosoft.com::e15ba75d-2b65-4af9-9127-80d0d0f281dc" providerId="AD" clId="Web-{AE63668D-0689-4F74-9F2B-6ECF2CA09585}" dt="2020-10-28T06:18:44.146" v="3417" actId="20577"/>
          <ac:spMkLst>
            <pc:docMk/>
            <pc:sldMk cId="614027302" sldId="263"/>
            <ac:spMk id="3" creationId="{D6AA0880-06E6-495F-9D4B-C90D79178853}"/>
          </ac:spMkLst>
        </pc:spChg>
      </pc:sldChg>
      <pc:sldChg chg="modSp">
        <pc:chgData name="dss1111" userId="S::dss1111_dongguk.edu#ext#@o365dongguk.onmicrosoft.com::e15ba75d-2b65-4af9-9127-80d0d0f281dc" providerId="AD" clId="Web-{AE63668D-0689-4F74-9F2B-6ECF2CA09585}" dt="2020-10-28T05:38:15.774" v="2785" actId="20577"/>
        <pc:sldMkLst>
          <pc:docMk/>
          <pc:sldMk cId="1084190960" sldId="264"/>
        </pc:sldMkLst>
        <pc:spChg chg="mod">
          <ac:chgData name="dss1111" userId="S::dss1111_dongguk.edu#ext#@o365dongguk.onmicrosoft.com::e15ba75d-2b65-4af9-9127-80d0d0f281dc" providerId="AD" clId="Web-{AE63668D-0689-4F74-9F2B-6ECF2CA09585}" dt="2020-10-28T05:38:15.774" v="2785" actId="20577"/>
          <ac:spMkLst>
            <pc:docMk/>
            <pc:sldMk cId="1084190960" sldId="264"/>
            <ac:spMk id="3" creationId="{D6AA0880-06E6-495F-9D4B-C90D79178853}"/>
          </ac:spMkLst>
        </pc:spChg>
      </pc:sldChg>
      <pc:sldChg chg="addSp delSp modSp">
        <pc:chgData name="dss1111" userId="S::dss1111_dongguk.edu#ext#@o365dongguk.onmicrosoft.com::e15ba75d-2b65-4af9-9127-80d0d0f281dc" providerId="AD" clId="Web-{AE63668D-0689-4F74-9F2B-6ECF2CA09585}" dt="2020-10-28T05:20:51.537" v="2559" actId="20577"/>
        <pc:sldMkLst>
          <pc:docMk/>
          <pc:sldMk cId="1057013392" sldId="265"/>
        </pc:sldMkLst>
        <pc:spChg chg="add del mod">
          <ac:chgData name="dss1111" userId="S::dss1111_dongguk.edu#ext#@o365dongguk.onmicrosoft.com::e15ba75d-2b65-4af9-9127-80d0d0f281dc" providerId="AD" clId="Web-{AE63668D-0689-4F74-9F2B-6ECF2CA09585}" dt="2020-10-28T05:20:51.537" v="2559" actId="20577"/>
          <ac:spMkLst>
            <pc:docMk/>
            <pc:sldMk cId="1057013392" sldId="265"/>
            <ac:spMk id="3" creationId="{D6AA0880-06E6-495F-9D4B-C90D79178853}"/>
          </ac:spMkLst>
        </pc:spChg>
      </pc:sldChg>
    </pc:docChg>
  </pc:docChgLst>
  <pc:docChgLst>
    <pc:chgData name="dss1111" userId="S::dss1111_dongguk.edu#ext#@o365dongguk.onmicrosoft.com::e15ba75d-2b65-4af9-9127-80d0d0f281dc" providerId="AD" clId="Web-{6B40EEFD-10F3-4707-8C51-1948116F966C}"/>
    <pc:docChg chg="modSld">
      <pc:chgData name="dss1111" userId="S::dss1111_dongguk.edu#ext#@o365dongguk.onmicrosoft.com::e15ba75d-2b65-4af9-9127-80d0d0f281dc" providerId="AD" clId="Web-{6B40EEFD-10F3-4707-8C51-1948116F966C}" dt="2020-11-26T13:51:45.157" v="51" actId="20577"/>
      <pc:docMkLst>
        <pc:docMk/>
      </pc:docMkLst>
      <pc:sldChg chg="modSp">
        <pc:chgData name="dss1111" userId="S::dss1111_dongguk.edu#ext#@o365dongguk.onmicrosoft.com::e15ba75d-2b65-4af9-9127-80d0d0f281dc" providerId="AD" clId="Web-{6B40EEFD-10F3-4707-8C51-1948116F966C}" dt="2020-11-26T13:51:44.470" v="49" actId="20577"/>
        <pc:sldMkLst>
          <pc:docMk/>
          <pc:sldMk cId="1546905811" sldId="257"/>
        </pc:sldMkLst>
        <pc:spChg chg="mod">
          <ac:chgData name="dss1111" userId="S::dss1111_dongguk.edu#ext#@o365dongguk.onmicrosoft.com::e15ba75d-2b65-4af9-9127-80d0d0f281dc" providerId="AD" clId="Web-{6B40EEFD-10F3-4707-8C51-1948116F966C}" dt="2020-11-26T13:51:44.470" v="49" actId="20577"/>
          <ac:spMkLst>
            <pc:docMk/>
            <pc:sldMk cId="1546905811" sldId="257"/>
            <ac:spMk id="15" creationId="{2B571E50-FE92-42C7-AB9D-D73AF367F715}"/>
          </ac:spMkLst>
        </pc:spChg>
      </pc:sldChg>
      <pc:sldChg chg="modSp">
        <pc:chgData name="dss1111" userId="S::dss1111_dongguk.edu#ext#@o365dongguk.onmicrosoft.com::e15ba75d-2b65-4af9-9127-80d0d0f281dc" providerId="AD" clId="Web-{6B40EEFD-10F3-4707-8C51-1948116F966C}" dt="2020-11-26T11:36:07.943" v="12" actId="20577"/>
        <pc:sldMkLst>
          <pc:docMk/>
          <pc:sldMk cId="614027302" sldId="263"/>
        </pc:sldMkLst>
        <pc:spChg chg="mod">
          <ac:chgData name="dss1111" userId="S::dss1111_dongguk.edu#ext#@o365dongguk.onmicrosoft.com::e15ba75d-2b65-4af9-9127-80d0d0f281dc" providerId="AD" clId="Web-{6B40EEFD-10F3-4707-8C51-1948116F966C}" dt="2020-11-26T11:36:07.943" v="12" actId="20577"/>
          <ac:spMkLst>
            <pc:docMk/>
            <pc:sldMk cId="614027302" sldId="263"/>
            <ac:spMk id="3" creationId="{D6AA0880-06E6-495F-9D4B-C90D79178853}"/>
          </ac:spMkLst>
        </pc:spChg>
      </pc:sldChg>
      <pc:sldChg chg="modSp">
        <pc:chgData name="dss1111" userId="S::dss1111_dongguk.edu#ext#@o365dongguk.onmicrosoft.com::e15ba75d-2b65-4af9-9127-80d0d0f281dc" providerId="AD" clId="Web-{6B40EEFD-10F3-4707-8C51-1948116F966C}" dt="2020-11-26T11:30:50.045" v="3" actId="1076"/>
        <pc:sldMkLst>
          <pc:docMk/>
          <pc:sldMk cId="2462642209" sldId="271"/>
        </pc:sldMkLst>
        <pc:picChg chg="mod">
          <ac:chgData name="dss1111" userId="S::dss1111_dongguk.edu#ext#@o365dongguk.onmicrosoft.com::e15ba75d-2b65-4af9-9127-80d0d0f281dc" providerId="AD" clId="Web-{6B40EEFD-10F3-4707-8C51-1948116F966C}" dt="2020-11-26T11:30:50.045" v="3" actId="1076"/>
          <ac:picMkLst>
            <pc:docMk/>
            <pc:sldMk cId="2462642209" sldId="271"/>
            <ac:picMk id="2" creationId="{2BD4B7AA-862B-4263-B15A-90AC2E2D2709}"/>
          </ac:picMkLst>
        </pc:picChg>
      </pc:sldChg>
    </pc:docChg>
  </pc:docChgLst>
  <pc:docChgLst>
    <pc:chgData name="차 민형" userId="75aefa9e1972a88b" providerId="LiveId" clId="{6F35DB24-E7F5-494E-9D70-91B9395FE8D4}"/>
    <pc:docChg chg="undo redo custSel addSld delSld modSld">
      <pc:chgData name="차 민형" userId="75aefa9e1972a88b" providerId="LiveId" clId="{6F35DB24-E7F5-494E-9D70-91B9395FE8D4}" dt="2020-10-28T06:34:43.150" v="1823" actId="1036"/>
      <pc:docMkLst>
        <pc:docMk/>
      </pc:docMkLst>
      <pc:sldChg chg="addSp delSp modSp mod">
        <pc:chgData name="차 민형" userId="75aefa9e1972a88b" providerId="LiveId" clId="{6F35DB24-E7F5-494E-9D70-91B9395FE8D4}" dt="2020-10-28T04:25:13.374" v="269" actId="18131"/>
        <pc:sldMkLst>
          <pc:docMk/>
          <pc:sldMk cId="1384353214" sldId="256"/>
        </pc:sldMkLst>
        <pc:spChg chg="mod">
          <ac:chgData name="차 민형" userId="75aefa9e1972a88b" providerId="LiveId" clId="{6F35DB24-E7F5-494E-9D70-91B9395FE8D4}" dt="2020-10-28T04:22:37.324" v="252" actId="207"/>
          <ac:spMkLst>
            <pc:docMk/>
            <pc:sldMk cId="1384353214" sldId="256"/>
            <ac:spMk id="9" creationId="{CA8E6A52-29A3-4494-A436-BCA7F9860837}"/>
          </ac:spMkLst>
        </pc:spChg>
        <pc:spChg chg="add mod ord">
          <ac:chgData name="차 민형" userId="75aefa9e1972a88b" providerId="LiveId" clId="{6F35DB24-E7F5-494E-9D70-91B9395FE8D4}" dt="2020-10-28T04:22:31.646" v="250" actId="207"/>
          <ac:spMkLst>
            <pc:docMk/>
            <pc:sldMk cId="1384353214" sldId="256"/>
            <ac:spMk id="10" creationId="{81856037-0238-48AD-9F0C-E311335C0416}"/>
          </ac:spMkLst>
        </pc:spChg>
        <pc:picChg chg="add mod modCrop">
          <ac:chgData name="차 민형" userId="75aefa9e1972a88b" providerId="LiveId" clId="{6F35DB24-E7F5-494E-9D70-91B9395FE8D4}" dt="2020-10-28T04:25:13.374" v="269" actId="18131"/>
          <ac:picMkLst>
            <pc:docMk/>
            <pc:sldMk cId="1384353214" sldId="256"/>
            <ac:picMk id="3" creationId="{0759141D-3E06-4FCC-9251-2004B5126576}"/>
          </ac:picMkLst>
        </pc:picChg>
        <pc:picChg chg="add del mod">
          <ac:chgData name="차 민형" userId="75aefa9e1972a88b" providerId="LiveId" clId="{6F35DB24-E7F5-494E-9D70-91B9395FE8D4}" dt="2020-10-28T04:24:31.157" v="260" actId="478"/>
          <ac:picMkLst>
            <pc:docMk/>
            <pc:sldMk cId="1384353214" sldId="256"/>
            <ac:picMk id="1026" creationId="{A2D80149-5F25-4FE6-B1D3-BA2B6A02F460}"/>
          </ac:picMkLst>
        </pc:picChg>
      </pc:sldChg>
      <pc:sldChg chg="addSp delSp modSp new mod">
        <pc:chgData name="차 민형" userId="75aefa9e1972a88b" providerId="LiveId" clId="{6F35DB24-E7F5-494E-9D70-91B9395FE8D4}" dt="2020-10-28T05:07:40.923" v="859"/>
        <pc:sldMkLst>
          <pc:docMk/>
          <pc:sldMk cId="1546905811" sldId="257"/>
        </pc:sldMkLst>
        <pc:spChg chg="del">
          <ac:chgData name="차 민형" userId="75aefa9e1972a88b" providerId="LiveId" clId="{6F35DB24-E7F5-494E-9D70-91B9395FE8D4}" dt="2020-10-28T04:16:20.766" v="101" actId="478"/>
          <ac:spMkLst>
            <pc:docMk/>
            <pc:sldMk cId="1546905811" sldId="257"/>
            <ac:spMk id="2" creationId="{90EE75D8-55D4-456A-9183-64F3AD6CBDED}"/>
          </ac:spMkLst>
        </pc:spChg>
        <pc:spChg chg="del">
          <ac:chgData name="차 민형" userId="75aefa9e1972a88b" providerId="LiveId" clId="{6F35DB24-E7F5-494E-9D70-91B9395FE8D4}" dt="2020-10-28T04:16:20.766" v="101" actId="478"/>
          <ac:spMkLst>
            <pc:docMk/>
            <pc:sldMk cId="1546905811" sldId="257"/>
            <ac:spMk id="3" creationId="{990C0F39-2D42-4F31-BFA8-FE1FB3F7DEC0}"/>
          </ac:spMkLst>
        </pc:spChg>
        <pc:spChg chg="add del">
          <ac:chgData name="차 민형" userId="75aefa9e1972a88b" providerId="LiveId" clId="{6F35DB24-E7F5-494E-9D70-91B9395FE8D4}" dt="2020-10-28T04:17:08.813" v="108" actId="478"/>
          <ac:spMkLst>
            <pc:docMk/>
            <pc:sldMk cId="1546905811" sldId="257"/>
            <ac:spMk id="5" creationId="{C4767470-3FA6-44C0-B8BB-BDE07AD6C7D5}"/>
          </ac:spMkLst>
        </pc:spChg>
        <pc:spChg chg="add mod">
          <ac:chgData name="차 민형" userId="75aefa9e1972a88b" providerId="LiveId" clId="{6F35DB24-E7F5-494E-9D70-91B9395FE8D4}" dt="2020-10-28T04:19:41.512" v="205" actId="14100"/>
          <ac:spMkLst>
            <pc:docMk/>
            <pc:sldMk cId="1546905811" sldId="257"/>
            <ac:spMk id="6" creationId="{2440D1B3-48A9-4478-91BC-EE71088E56C4}"/>
          </ac:spMkLst>
        </pc:spChg>
        <pc:spChg chg="add del mod">
          <ac:chgData name="차 민형" userId="75aefa9e1972a88b" providerId="LiveId" clId="{6F35DB24-E7F5-494E-9D70-91B9395FE8D4}" dt="2020-10-28T04:17:23.482" v="113" actId="478"/>
          <ac:spMkLst>
            <pc:docMk/>
            <pc:sldMk cId="1546905811" sldId="257"/>
            <ac:spMk id="8" creationId="{E7B3FE49-0D1C-43A1-9738-BB21DAC97880}"/>
          </ac:spMkLst>
        </pc:spChg>
        <pc:spChg chg="add mod">
          <ac:chgData name="차 민형" userId="75aefa9e1972a88b" providerId="LiveId" clId="{6F35DB24-E7F5-494E-9D70-91B9395FE8D4}" dt="2020-10-28T04:22:15.652" v="247" actId="207"/>
          <ac:spMkLst>
            <pc:docMk/>
            <pc:sldMk cId="1546905811" sldId="257"/>
            <ac:spMk id="10" creationId="{E789F6E6-577F-4506-A693-2AD48414E1EF}"/>
          </ac:spMkLst>
        </pc:spChg>
        <pc:spChg chg="add mod">
          <ac:chgData name="차 민형" userId="75aefa9e1972a88b" providerId="LiveId" clId="{6F35DB24-E7F5-494E-9D70-91B9395FE8D4}" dt="2020-10-28T04:22:15.652" v="247" actId="207"/>
          <ac:spMkLst>
            <pc:docMk/>
            <pc:sldMk cId="1546905811" sldId="257"/>
            <ac:spMk id="11" creationId="{01927CA9-5900-4BC2-BA43-C8D4526799ED}"/>
          </ac:spMkLst>
        </pc:spChg>
        <pc:spChg chg="add del mod ord">
          <ac:chgData name="차 민형" userId="75aefa9e1972a88b" providerId="LiveId" clId="{6F35DB24-E7F5-494E-9D70-91B9395FE8D4}" dt="2020-10-28T04:20:55.398" v="220" actId="478"/>
          <ac:spMkLst>
            <pc:docMk/>
            <pc:sldMk cId="1546905811" sldId="257"/>
            <ac:spMk id="13" creationId="{F25AE7BC-13A7-4D38-8B2D-7A3B4FC6A2AE}"/>
          </ac:spMkLst>
        </pc:spChg>
        <pc:spChg chg="mod">
          <ac:chgData name="차 민형" userId="75aefa9e1972a88b" providerId="LiveId" clId="{6F35DB24-E7F5-494E-9D70-91B9395FE8D4}" dt="2020-10-28T05:07:40.923" v="859"/>
          <ac:spMkLst>
            <pc:docMk/>
            <pc:sldMk cId="1546905811" sldId="257"/>
            <ac:spMk id="15" creationId="{2B571E50-FE92-42C7-AB9D-D73AF367F715}"/>
          </ac:spMkLst>
        </pc:spChg>
      </pc:sldChg>
      <pc:sldChg chg="del">
        <pc:chgData name="차 민형" userId="75aefa9e1972a88b" providerId="LiveId" clId="{6F35DB24-E7F5-494E-9D70-91B9395FE8D4}" dt="2020-10-28T04:19:34.470" v="204" actId="47"/>
        <pc:sldMkLst>
          <pc:docMk/>
          <pc:sldMk cId="2941390324" sldId="258"/>
        </pc:sldMkLst>
      </pc:sldChg>
      <pc:sldChg chg="addSp modSp add mod">
        <pc:chgData name="차 민형" userId="75aefa9e1972a88b" providerId="LiveId" clId="{6F35DB24-E7F5-494E-9D70-91B9395FE8D4}" dt="2020-10-28T05:33:55.664" v="1195" actId="1076"/>
        <pc:sldMkLst>
          <pc:docMk/>
          <pc:sldMk cId="3893627713" sldId="259"/>
        </pc:sldMkLst>
        <pc:spChg chg="add mod">
          <ac:chgData name="차 민형" userId="75aefa9e1972a88b" providerId="LiveId" clId="{6F35DB24-E7F5-494E-9D70-91B9395FE8D4}" dt="2020-10-28T04:19:03.287" v="183" actId="14100"/>
          <ac:spMkLst>
            <pc:docMk/>
            <pc:sldMk cId="3893627713" sldId="259"/>
            <ac:spMk id="2" creationId="{CE20B43B-F148-4AB6-B550-EBC41DF2C312}"/>
          </ac:spMkLst>
        </pc:spChg>
        <pc:spChg chg="add mod">
          <ac:chgData name="차 민형" userId="75aefa9e1972a88b" providerId="LiveId" clId="{6F35DB24-E7F5-494E-9D70-91B9395FE8D4}" dt="2020-10-28T05:33:55.664" v="1195" actId="1076"/>
          <ac:spMkLst>
            <pc:docMk/>
            <pc:sldMk cId="3893627713" sldId="259"/>
            <ac:spMk id="3" creationId="{D6AA0880-06E6-495F-9D4B-C90D79178853}"/>
          </ac:spMkLst>
        </pc:spChg>
        <pc:spChg chg="mod">
          <ac:chgData name="차 민형" userId="75aefa9e1972a88b" providerId="LiveId" clId="{6F35DB24-E7F5-494E-9D70-91B9395FE8D4}" dt="2020-10-28T04:18:01.868" v="129" actId="14100"/>
          <ac:spMkLst>
            <pc:docMk/>
            <pc:sldMk cId="3893627713" sldId="259"/>
            <ac:spMk id="6" creationId="{2440D1B3-48A9-4478-91BC-EE71088E56C4}"/>
          </ac:spMkLst>
        </pc:spChg>
        <pc:spChg chg="mod">
          <ac:chgData name="차 민형" userId="75aefa9e1972a88b" providerId="LiveId" clId="{6F35DB24-E7F5-494E-9D70-91B9395FE8D4}" dt="2020-10-28T04:34:34.961" v="437" actId="1076"/>
          <ac:spMkLst>
            <pc:docMk/>
            <pc:sldMk cId="3893627713" sldId="259"/>
            <ac:spMk id="10" creationId="{E789F6E6-577F-4506-A693-2AD48414E1EF}"/>
          </ac:spMkLst>
        </pc:spChg>
      </pc:sldChg>
      <pc:sldChg chg="addSp delSp modSp mod">
        <pc:chgData name="차 민형" userId="75aefa9e1972a88b" providerId="LiveId" clId="{6F35DB24-E7F5-494E-9D70-91B9395FE8D4}" dt="2020-10-28T05:34:00.385" v="1196" actId="1076"/>
        <pc:sldMkLst>
          <pc:docMk/>
          <pc:sldMk cId="220476235" sldId="260"/>
        </pc:sldMkLst>
        <pc:spChg chg="mod">
          <ac:chgData name="차 민형" userId="75aefa9e1972a88b" providerId="LiveId" clId="{6F35DB24-E7F5-494E-9D70-91B9395FE8D4}" dt="2020-10-28T05:34:00.385" v="1196" actId="1076"/>
          <ac:spMkLst>
            <pc:docMk/>
            <pc:sldMk cId="220476235" sldId="260"/>
            <ac:spMk id="3" creationId="{D6AA0880-06E6-495F-9D4B-C90D79178853}"/>
          </ac:spMkLst>
        </pc:spChg>
        <pc:spChg chg="add del">
          <ac:chgData name="차 민형" userId="75aefa9e1972a88b" providerId="LiveId" clId="{6F35DB24-E7F5-494E-9D70-91B9395FE8D4}" dt="2020-10-28T04:34:43.589" v="439" actId="22"/>
          <ac:spMkLst>
            <pc:docMk/>
            <pc:sldMk cId="220476235" sldId="260"/>
            <ac:spMk id="4" creationId="{C7D1CEA6-7D5D-4467-A423-A9D56B434D83}"/>
          </ac:spMkLst>
        </pc:spChg>
        <pc:spChg chg="add del">
          <ac:chgData name="차 민형" userId="75aefa9e1972a88b" providerId="LiveId" clId="{6F35DB24-E7F5-494E-9D70-91B9395FE8D4}" dt="2020-10-28T04:34:45.440" v="441" actId="22"/>
          <ac:spMkLst>
            <pc:docMk/>
            <pc:sldMk cId="220476235" sldId="260"/>
            <ac:spMk id="5" creationId="{5CAA1367-BE3E-4F5C-9CD6-6948A4842B76}"/>
          </ac:spMkLst>
        </pc:spChg>
        <pc:spChg chg="add mod">
          <ac:chgData name="차 민형" userId="75aefa9e1972a88b" providerId="LiveId" clId="{6F35DB24-E7F5-494E-9D70-91B9395FE8D4}" dt="2020-10-28T04:34:54.904" v="474"/>
          <ac:spMkLst>
            <pc:docMk/>
            <pc:sldMk cId="220476235" sldId="260"/>
            <ac:spMk id="9" creationId="{E5FAFC2D-75AF-48BA-BFE3-6212C415BF3F}"/>
          </ac:spMkLst>
        </pc:spChg>
        <pc:spChg chg="del mod">
          <ac:chgData name="차 민형" userId="75aefa9e1972a88b" providerId="LiveId" clId="{6F35DB24-E7F5-494E-9D70-91B9395FE8D4}" dt="2020-10-28T04:34:47.884" v="442" actId="478"/>
          <ac:spMkLst>
            <pc:docMk/>
            <pc:sldMk cId="220476235" sldId="260"/>
            <ac:spMk id="10" creationId="{E789F6E6-577F-4506-A693-2AD48414E1EF}"/>
          </ac:spMkLst>
        </pc:spChg>
      </pc:sldChg>
      <pc:sldChg chg="addSp delSp modSp mod">
        <pc:chgData name="차 민형" userId="75aefa9e1972a88b" providerId="LiveId" clId="{6F35DB24-E7F5-494E-9D70-91B9395FE8D4}" dt="2020-10-28T05:06:24.587" v="810" actId="1076"/>
        <pc:sldMkLst>
          <pc:docMk/>
          <pc:sldMk cId="4026823544" sldId="261"/>
        </pc:sldMkLst>
        <pc:spChg chg="del">
          <ac:chgData name="차 민형" userId="75aefa9e1972a88b" providerId="LiveId" clId="{6F35DB24-E7F5-494E-9D70-91B9395FE8D4}" dt="2020-10-28T05:06:10.136" v="806" actId="478"/>
          <ac:spMkLst>
            <pc:docMk/>
            <pc:sldMk cId="4026823544" sldId="261"/>
            <ac:spMk id="3" creationId="{D6AA0880-06E6-495F-9D4B-C90D79178853}"/>
          </ac:spMkLst>
        </pc:spChg>
        <pc:spChg chg="add mod">
          <ac:chgData name="차 민형" userId="75aefa9e1972a88b" providerId="LiveId" clId="{6F35DB24-E7F5-494E-9D70-91B9395FE8D4}" dt="2020-10-28T04:35:04.051" v="499"/>
          <ac:spMkLst>
            <pc:docMk/>
            <pc:sldMk cId="4026823544" sldId="261"/>
            <ac:spMk id="4" creationId="{0856D6B6-A018-4B79-8733-E8FC0F77A523}"/>
          </ac:spMkLst>
        </pc:spChg>
        <pc:spChg chg="mod">
          <ac:chgData name="차 민형" userId="75aefa9e1972a88b" providerId="LiveId" clId="{6F35DB24-E7F5-494E-9D70-91B9395FE8D4}" dt="2020-10-28T05:06:19.666" v="808" actId="1076"/>
          <ac:spMkLst>
            <pc:docMk/>
            <pc:sldMk cId="4026823544" sldId="261"/>
            <ac:spMk id="5" creationId="{0043EEA0-3568-40D1-8682-C9EF3C96EC16}"/>
          </ac:spMkLst>
        </pc:spChg>
        <pc:spChg chg="mod">
          <ac:chgData name="차 민형" userId="75aefa9e1972a88b" providerId="LiveId" clId="{6F35DB24-E7F5-494E-9D70-91B9395FE8D4}" dt="2020-10-28T05:04:26.922" v="768" actId="2711"/>
          <ac:spMkLst>
            <pc:docMk/>
            <pc:sldMk cId="4026823544" sldId="261"/>
            <ac:spMk id="7" creationId="{F2796C3D-6270-4A0C-BE8D-903B43A0866C}"/>
          </ac:spMkLst>
        </pc:spChg>
        <pc:spChg chg="del mod">
          <ac:chgData name="차 민형" userId="75aefa9e1972a88b" providerId="LiveId" clId="{6F35DB24-E7F5-494E-9D70-91B9395FE8D4}" dt="2020-10-28T04:34:57.640" v="475" actId="478"/>
          <ac:spMkLst>
            <pc:docMk/>
            <pc:sldMk cId="4026823544" sldId="261"/>
            <ac:spMk id="10" creationId="{E789F6E6-577F-4506-A693-2AD48414E1EF}"/>
          </ac:spMkLst>
        </pc:spChg>
        <pc:picChg chg="mod">
          <ac:chgData name="차 민형" userId="75aefa9e1972a88b" providerId="LiveId" clId="{6F35DB24-E7F5-494E-9D70-91B9395FE8D4}" dt="2020-10-28T05:06:24.587" v="810" actId="1076"/>
          <ac:picMkLst>
            <pc:docMk/>
            <pc:sldMk cId="4026823544" sldId="261"/>
            <ac:picMk id="1026" creationId="{0F161C85-5B3F-405D-9FF8-201AF23C9B3C}"/>
          </ac:picMkLst>
        </pc:picChg>
      </pc:sldChg>
      <pc:sldChg chg="addSp delSp modSp mod">
        <pc:chgData name="차 민형" userId="75aefa9e1972a88b" providerId="LiveId" clId="{6F35DB24-E7F5-494E-9D70-91B9395FE8D4}" dt="2020-10-28T05:06:51.247" v="818" actId="1076"/>
        <pc:sldMkLst>
          <pc:docMk/>
          <pc:sldMk cId="2728055045" sldId="262"/>
        </pc:sldMkLst>
        <pc:spChg chg="del">
          <ac:chgData name="차 민형" userId="75aefa9e1972a88b" providerId="LiveId" clId="{6F35DB24-E7F5-494E-9D70-91B9395FE8D4}" dt="2020-10-28T05:06:13.994" v="807" actId="478"/>
          <ac:spMkLst>
            <pc:docMk/>
            <pc:sldMk cId="2728055045" sldId="262"/>
            <ac:spMk id="3" creationId="{D6AA0880-06E6-495F-9D4B-C90D79178853}"/>
          </ac:spMkLst>
        </pc:spChg>
        <pc:spChg chg="add mod">
          <ac:chgData name="차 민형" userId="75aefa9e1972a88b" providerId="LiveId" clId="{6F35DB24-E7F5-494E-9D70-91B9395FE8D4}" dt="2020-10-28T04:35:13.480" v="515"/>
          <ac:spMkLst>
            <pc:docMk/>
            <pc:sldMk cId="2728055045" sldId="262"/>
            <ac:spMk id="4" creationId="{714C057C-961E-42DA-8A61-60FB75F18D7D}"/>
          </ac:spMkLst>
        </pc:spChg>
        <pc:spChg chg="mod">
          <ac:chgData name="차 민형" userId="75aefa9e1972a88b" providerId="LiveId" clId="{6F35DB24-E7F5-494E-9D70-91B9395FE8D4}" dt="2020-10-28T05:06:49.010" v="817" actId="1076"/>
          <ac:spMkLst>
            <pc:docMk/>
            <pc:sldMk cId="2728055045" sldId="262"/>
            <ac:spMk id="5" creationId="{0462B619-ACEE-4BDA-81F4-9B8D1711FE7A}"/>
          </ac:spMkLst>
        </pc:spChg>
        <pc:spChg chg="add mod">
          <ac:chgData name="차 민형" userId="75aefa9e1972a88b" providerId="LiveId" clId="{6F35DB24-E7F5-494E-9D70-91B9395FE8D4}" dt="2020-10-28T05:04:49.209" v="797"/>
          <ac:spMkLst>
            <pc:docMk/>
            <pc:sldMk cId="2728055045" sldId="262"/>
            <ac:spMk id="7" creationId="{EC620CEE-7B07-4AEE-9E78-D28CAB933772}"/>
          </ac:spMkLst>
        </pc:spChg>
        <pc:spChg chg="del mod">
          <ac:chgData name="차 민형" userId="75aefa9e1972a88b" providerId="LiveId" clId="{6F35DB24-E7F5-494E-9D70-91B9395FE8D4}" dt="2020-10-28T04:35:07.474" v="500" actId="478"/>
          <ac:spMkLst>
            <pc:docMk/>
            <pc:sldMk cId="2728055045" sldId="262"/>
            <ac:spMk id="10" creationId="{E789F6E6-577F-4506-A693-2AD48414E1EF}"/>
          </ac:spMkLst>
        </pc:spChg>
        <pc:picChg chg="mod">
          <ac:chgData name="차 민형" userId="75aefa9e1972a88b" providerId="LiveId" clId="{6F35DB24-E7F5-494E-9D70-91B9395FE8D4}" dt="2020-10-28T05:06:51.247" v="818" actId="1076"/>
          <ac:picMkLst>
            <pc:docMk/>
            <pc:sldMk cId="2728055045" sldId="262"/>
            <ac:picMk id="2050" creationId="{84A36E95-F5FA-4409-B1A8-FC3740552546}"/>
          </ac:picMkLst>
        </pc:picChg>
      </pc:sldChg>
      <pc:sldChg chg="addSp delSp modSp mod">
        <pc:chgData name="차 민형" userId="75aefa9e1972a88b" providerId="LiveId" clId="{6F35DB24-E7F5-494E-9D70-91B9395FE8D4}" dt="2020-10-28T05:38:53.952" v="1204" actId="1076"/>
        <pc:sldMkLst>
          <pc:docMk/>
          <pc:sldMk cId="614027302" sldId="263"/>
        </pc:sldMkLst>
        <pc:spChg chg="mod">
          <ac:chgData name="차 민형" userId="75aefa9e1972a88b" providerId="LiveId" clId="{6F35DB24-E7F5-494E-9D70-91B9395FE8D4}" dt="2020-10-28T05:38:53.952" v="1204" actId="1076"/>
          <ac:spMkLst>
            <pc:docMk/>
            <pc:sldMk cId="614027302" sldId="263"/>
            <ac:spMk id="3" creationId="{D6AA0880-06E6-495F-9D4B-C90D79178853}"/>
          </ac:spMkLst>
        </pc:spChg>
        <pc:spChg chg="add mod">
          <ac:chgData name="차 민형" userId="75aefa9e1972a88b" providerId="LiveId" clId="{6F35DB24-E7F5-494E-9D70-91B9395FE8D4}" dt="2020-10-28T05:07:29.292" v="840" actId="20577"/>
          <ac:spMkLst>
            <pc:docMk/>
            <pc:sldMk cId="614027302" sldId="263"/>
            <ac:spMk id="4" creationId="{B89EA206-890D-481B-BDFE-3E25C041B2C1}"/>
          </ac:spMkLst>
        </pc:spChg>
        <pc:spChg chg="del mod">
          <ac:chgData name="차 민형" userId="75aefa9e1972a88b" providerId="LiveId" clId="{6F35DB24-E7F5-494E-9D70-91B9395FE8D4}" dt="2020-10-28T04:35:17.683" v="516" actId="478"/>
          <ac:spMkLst>
            <pc:docMk/>
            <pc:sldMk cId="614027302" sldId="263"/>
            <ac:spMk id="10" creationId="{E789F6E6-577F-4506-A693-2AD48414E1EF}"/>
          </ac:spMkLst>
        </pc:spChg>
      </pc:sldChg>
      <pc:sldChg chg="modSp add mod">
        <pc:chgData name="차 민형" userId="75aefa9e1972a88b" providerId="LiveId" clId="{6F35DB24-E7F5-494E-9D70-91B9395FE8D4}" dt="2020-10-28T05:34:06.180" v="1197" actId="1076"/>
        <pc:sldMkLst>
          <pc:docMk/>
          <pc:sldMk cId="1084190960" sldId="264"/>
        </pc:sldMkLst>
        <pc:spChg chg="mod">
          <ac:chgData name="차 민형" userId="75aefa9e1972a88b" providerId="LiveId" clId="{6F35DB24-E7F5-494E-9D70-91B9395FE8D4}" dt="2020-10-28T05:34:06.180" v="1197" actId="1076"/>
          <ac:spMkLst>
            <pc:docMk/>
            <pc:sldMk cId="1084190960" sldId="264"/>
            <ac:spMk id="3" creationId="{D6AA0880-06E6-495F-9D4B-C90D79178853}"/>
          </ac:spMkLst>
        </pc:spChg>
      </pc:sldChg>
      <pc:sldChg chg="modSp add mod">
        <pc:chgData name="차 민형" userId="75aefa9e1972a88b" providerId="LiveId" clId="{6F35DB24-E7F5-494E-9D70-91B9395FE8D4}" dt="2020-10-28T05:34:10.830" v="1198" actId="1076"/>
        <pc:sldMkLst>
          <pc:docMk/>
          <pc:sldMk cId="1057013392" sldId="265"/>
        </pc:sldMkLst>
        <pc:spChg chg="mod">
          <ac:chgData name="차 민형" userId="75aefa9e1972a88b" providerId="LiveId" clId="{6F35DB24-E7F5-494E-9D70-91B9395FE8D4}" dt="2020-10-28T05:34:10.830" v="1198" actId="1076"/>
          <ac:spMkLst>
            <pc:docMk/>
            <pc:sldMk cId="1057013392" sldId="265"/>
            <ac:spMk id="3" creationId="{D6AA0880-06E6-495F-9D4B-C90D79178853}"/>
          </ac:spMkLst>
        </pc:spChg>
      </pc:sldChg>
      <pc:sldChg chg="addSp delSp modSp add mod">
        <pc:chgData name="차 민형" userId="75aefa9e1972a88b" providerId="LiveId" clId="{6F35DB24-E7F5-494E-9D70-91B9395FE8D4}" dt="2020-10-28T05:20:13.727" v="934" actId="14100"/>
        <pc:sldMkLst>
          <pc:docMk/>
          <pc:sldMk cId="902118478" sldId="266"/>
        </pc:sldMkLst>
        <pc:spChg chg="del">
          <ac:chgData name="차 민형" userId="75aefa9e1972a88b" providerId="LiveId" clId="{6F35DB24-E7F5-494E-9D70-91B9395FE8D4}" dt="2020-10-28T05:13:35.490" v="861" actId="478"/>
          <ac:spMkLst>
            <pc:docMk/>
            <pc:sldMk cId="902118478" sldId="266"/>
            <ac:spMk id="2" creationId="{CE20B43B-F148-4AB6-B550-EBC41DF2C312}"/>
          </ac:spMkLst>
        </pc:spChg>
        <pc:spChg chg="del">
          <ac:chgData name="차 민형" userId="75aefa9e1972a88b" providerId="LiveId" clId="{6F35DB24-E7F5-494E-9D70-91B9395FE8D4}" dt="2020-10-28T05:13:38.457" v="862" actId="478"/>
          <ac:spMkLst>
            <pc:docMk/>
            <pc:sldMk cId="902118478" sldId="266"/>
            <ac:spMk id="3" creationId="{D6AA0880-06E6-495F-9D4B-C90D79178853}"/>
          </ac:spMkLst>
        </pc:spChg>
        <pc:spChg chg="mod">
          <ac:chgData name="차 민형" userId="75aefa9e1972a88b" providerId="LiveId" clId="{6F35DB24-E7F5-494E-9D70-91B9395FE8D4}" dt="2020-10-28T05:14:00.292" v="886" actId="1076"/>
          <ac:spMkLst>
            <pc:docMk/>
            <pc:sldMk cId="902118478" sldId="266"/>
            <ac:spMk id="4" creationId="{B89EA206-890D-481B-BDFE-3E25C041B2C1}"/>
          </ac:spMkLst>
        </pc:spChg>
        <pc:spChg chg="mod">
          <ac:chgData name="차 민형" userId="75aefa9e1972a88b" providerId="LiveId" clId="{6F35DB24-E7F5-494E-9D70-91B9395FE8D4}" dt="2020-10-28T05:20:13.727" v="934" actId="14100"/>
          <ac:spMkLst>
            <pc:docMk/>
            <pc:sldMk cId="902118478" sldId="266"/>
            <ac:spMk id="6" creationId="{2440D1B3-48A9-4478-91BC-EE71088E56C4}"/>
          </ac:spMkLst>
        </pc:spChg>
        <pc:spChg chg="add del mod">
          <ac:chgData name="차 민형" userId="75aefa9e1972a88b" providerId="LiveId" clId="{6F35DB24-E7F5-494E-9D70-91B9395FE8D4}" dt="2020-10-28T05:17:43.815" v="920" actId="478"/>
          <ac:spMkLst>
            <pc:docMk/>
            <pc:sldMk cId="902118478" sldId="266"/>
            <ac:spMk id="7" creationId="{61E5091C-6D1E-4BE7-80DB-61208A866187}"/>
          </ac:spMkLst>
        </pc:spChg>
        <pc:spChg chg="add del mod">
          <ac:chgData name="차 민형" userId="75aefa9e1972a88b" providerId="LiveId" clId="{6F35DB24-E7F5-494E-9D70-91B9395FE8D4}" dt="2020-10-28T05:19:34.088" v="929" actId="478"/>
          <ac:spMkLst>
            <pc:docMk/>
            <pc:sldMk cId="902118478" sldId="266"/>
            <ac:spMk id="8" creationId="{016E2549-822B-4D63-A7C6-0934031B3813}"/>
          </ac:spMkLst>
        </pc:spChg>
        <pc:spChg chg="add del mod">
          <ac:chgData name="차 민형" userId="75aefa9e1972a88b" providerId="LiveId" clId="{6F35DB24-E7F5-494E-9D70-91B9395FE8D4}" dt="2020-10-28T05:20:09.858" v="933" actId="478"/>
          <ac:spMkLst>
            <pc:docMk/>
            <pc:sldMk cId="902118478" sldId="266"/>
            <ac:spMk id="9" creationId="{6F68F829-D59E-423C-AB6D-C2ADBD7E70D1}"/>
          </ac:spMkLst>
        </pc:spChg>
      </pc:sldChg>
      <pc:sldChg chg="addSp delSp modSp new del mod">
        <pc:chgData name="차 민형" userId="75aefa9e1972a88b" providerId="LiveId" clId="{6F35DB24-E7F5-494E-9D70-91B9395FE8D4}" dt="2020-10-28T05:34:40.238" v="1201" actId="2696"/>
        <pc:sldMkLst>
          <pc:docMk/>
          <pc:sldMk cId="2725480664" sldId="267"/>
        </pc:sldMkLst>
        <pc:spChg chg="del">
          <ac:chgData name="차 민형" userId="75aefa9e1972a88b" providerId="LiveId" clId="{6F35DB24-E7F5-494E-9D70-91B9395FE8D4}" dt="2020-10-28T05:14:13.604" v="888" actId="478"/>
          <ac:spMkLst>
            <pc:docMk/>
            <pc:sldMk cId="2725480664" sldId="267"/>
            <ac:spMk id="2" creationId="{83D635C2-DE69-49CE-BA0F-DEAE367ED014}"/>
          </ac:spMkLst>
        </pc:spChg>
        <pc:spChg chg="del">
          <ac:chgData name="차 민형" userId="75aefa9e1972a88b" providerId="LiveId" clId="{6F35DB24-E7F5-494E-9D70-91B9395FE8D4}" dt="2020-10-28T05:14:13.604" v="888" actId="478"/>
          <ac:spMkLst>
            <pc:docMk/>
            <pc:sldMk cId="2725480664" sldId="267"/>
            <ac:spMk id="3" creationId="{D9FE339E-AF23-4AE0-AF36-317E81CCD74B}"/>
          </ac:spMkLst>
        </pc:spChg>
        <pc:spChg chg="add mod topLvl">
          <ac:chgData name="차 민형" userId="75aefa9e1972a88b" providerId="LiveId" clId="{6F35DB24-E7F5-494E-9D70-91B9395FE8D4}" dt="2020-10-28T05:22:41.517" v="1061" actId="1076"/>
          <ac:spMkLst>
            <pc:docMk/>
            <pc:sldMk cId="2725480664" sldId="267"/>
            <ac:spMk id="4" creationId="{A809A600-2BDB-46DB-8E60-11B8BEF07F5C}"/>
          </ac:spMkLst>
        </pc:spChg>
        <pc:spChg chg="add mod topLvl">
          <ac:chgData name="차 민형" userId="75aefa9e1972a88b" providerId="LiveId" clId="{6F35DB24-E7F5-494E-9D70-91B9395FE8D4}" dt="2020-10-28T05:25:05.117" v="1082" actId="14100"/>
          <ac:spMkLst>
            <pc:docMk/>
            <pc:sldMk cId="2725480664" sldId="267"/>
            <ac:spMk id="5" creationId="{6098AE23-A6F1-4FC2-A949-0DFE8A725F95}"/>
          </ac:spMkLst>
        </pc:spChg>
        <pc:spChg chg="add mod topLvl">
          <ac:chgData name="차 민형" userId="75aefa9e1972a88b" providerId="LiveId" clId="{6F35DB24-E7F5-494E-9D70-91B9395FE8D4}" dt="2020-10-28T05:25:02.184" v="1081" actId="14100"/>
          <ac:spMkLst>
            <pc:docMk/>
            <pc:sldMk cId="2725480664" sldId="267"/>
            <ac:spMk id="6" creationId="{5B915D89-DF67-4A66-ACCF-FC64ECDAD423}"/>
          </ac:spMkLst>
        </pc:spChg>
        <pc:spChg chg="add mod">
          <ac:chgData name="차 민형" userId="75aefa9e1972a88b" providerId="LiveId" clId="{6F35DB24-E7F5-494E-9D70-91B9395FE8D4}" dt="2020-10-28T05:23:17.768" v="1068" actId="1076"/>
          <ac:spMkLst>
            <pc:docMk/>
            <pc:sldMk cId="2725480664" sldId="267"/>
            <ac:spMk id="8" creationId="{15D869CD-7426-42E3-ABE7-E0202DDB8DDD}"/>
          </ac:spMkLst>
        </pc:spChg>
        <pc:spChg chg="add mod">
          <ac:chgData name="차 민형" userId="75aefa9e1972a88b" providerId="LiveId" clId="{6F35DB24-E7F5-494E-9D70-91B9395FE8D4}" dt="2020-10-28T05:23:20.919" v="1069" actId="1076"/>
          <ac:spMkLst>
            <pc:docMk/>
            <pc:sldMk cId="2725480664" sldId="267"/>
            <ac:spMk id="9" creationId="{ADC98247-91B8-4634-A628-E5FC0E1B46D8}"/>
          </ac:spMkLst>
        </pc:spChg>
        <pc:spChg chg="add mod">
          <ac:chgData name="차 민형" userId="75aefa9e1972a88b" providerId="LiveId" clId="{6F35DB24-E7F5-494E-9D70-91B9395FE8D4}" dt="2020-10-28T05:29:27.167" v="1144" actId="1076"/>
          <ac:spMkLst>
            <pc:docMk/>
            <pc:sldMk cId="2725480664" sldId="267"/>
            <ac:spMk id="11" creationId="{BC959819-B09E-4027-8C86-D75480D609D9}"/>
          </ac:spMkLst>
        </pc:spChg>
        <pc:spChg chg="add mod">
          <ac:chgData name="차 민형" userId="75aefa9e1972a88b" providerId="LiveId" clId="{6F35DB24-E7F5-494E-9D70-91B9395FE8D4}" dt="2020-10-28T05:29:27.167" v="1144" actId="1076"/>
          <ac:spMkLst>
            <pc:docMk/>
            <pc:sldMk cId="2725480664" sldId="267"/>
            <ac:spMk id="12" creationId="{93401D53-9C27-472B-8B4A-0A6A069E4A61}"/>
          </ac:spMkLst>
        </pc:spChg>
        <pc:spChg chg="add mod">
          <ac:chgData name="차 민형" userId="75aefa9e1972a88b" providerId="LiveId" clId="{6F35DB24-E7F5-494E-9D70-91B9395FE8D4}" dt="2020-10-28T05:29:27.167" v="1144" actId="1076"/>
          <ac:spMkLst>
            <pc:docMk/>
            <pc:sldMk cId="2725480664" sldId="267"/>
            <ac:spMk id="13" creationId="{8ADCDF11-6936-4AA8-A551-5AA98E706FBD}"/>
          </ac:spMkLst>
        </pc:spChg>
        <pc:spChg chg="add del mod">
          <ac:chgData name="차 민형" userId="75aefa9e1972a88b" providerId="LiveId" clId="{6F35DB24-E7F5-494E-9D70-91B9395FE8D4}" dt="2020-10-28T05:29:31.182" v="1145" actId="478"/>
          <ac:spMkLst>
            <pc:docMk/>
            <pc:sldMk cId="2725480664" sldId="267"/>
            <ac:spMk id="14" creationId="{FEFC8C8B-93E7-4EB7-860F-967180C10CE7}"/>
          </ac:spMkLst>
        </pc:spChg>
        <pc:spChg chg="add mod">
          <ac:chgData name="차 민형" userId="75aefa9e1972a88b" providerId="LiveId" clId="{6F35DB24-E7F5-494E-9D70-91B9395FE8D4}" dt="2020-10-28T05:30:27.705" v="1181" actId="1076"/>
          <ac:spMkLst>
            <pc:docMk/>
            <pc:sldMk cId="2725480664" sldId="267"/>
            <ac:spMk id="15" creationId="{9B0D12F5-0A1B-4D77-9501-BA8C1F7AFBBD}"/>
          </ac:spMkLst>
        </pc:spChg>
        <pc:spChg chg="add mod">
          <ac:chgData name="차 민형" userId="75aefa9e1972a88b" providerId="LiveId" clId="{6F35DB24-E7F5-494E-9D70-91B9395FE8D4}" dt="2020-10-28T05:30:36.525" v="1183" actId="14100"/>
          <ac:spMkLst>
            <pc:docMk/>
            <pc:sldMk cId="2725480664" sldId="267"/>
            <ac:spMk id="16" creationId="{37372BBE-BCEA-4B34-A326-D1B1231C3677}"/>
          </ac:spMkLst>
        </pc:spChg>
        <pc:spChg chg="add del mod">
          <ac:chgData name="차 민형" userId="75aefa9e1972a88b" providerId="LiveId" clId="{6F35DB24-E7F5-494E-9D70-91B9395FE8D4}" dt="2020-10-28T05:30:17.577" v="1177" actId="478"/>
          <ac:spMkLst>
            <pc:docMk/>
            <pc:sldMk cId="2725480664" sldId="267"/>
            <ac:spMk id="17" creationId="{88682A20-EA04-4ECF-B4C1-39819D4FCAD8}"/>
          </ac:spMkLst>
        </pc:spChg>
        <pc:grpChg chg="add del mod">
          <ac:chgData name="차 민형" userId="75aefa9e1972a88b" providerId="LiveId" clId="{6F35DB24-E7F5-494E-9D70-91B9395FE8D4}" dt="2020-10-28T05:21:04.934" v="943" actId="165"/>
          <ac:grpSpMkLst>
            <pc:docMk/>
            <pc:sldMk cId="2725480664" sldId="267"/>
            <ac:grpSpMk id="7" creationId="{434AA088-8A88-47D1-A717-296DFE1F7663}"/>
          </ac:grpSpMkLst>
        </pc:grpChg>
      </pc:sldChg>
      <pc:sldChg chg="addSp delSp modSp add mod">
        <pc:chgData name="차 민형" userId="75aefa9e1972a88b" providerId="LiveId" clId="{6F35DB24-E7F5-494E-9D70-91B9395FE8D4}" dt="2020-10-28T06:34:43.150" v="1823" actId="1036"/>
        <pc:sldMkLst>
          <pc:docMk/>
          <pc:sldMk cId="3944466929" sldId="267"/>
        </pc:sldMkLst>
        <pc:spChg chg="add del mod">
          <ac:chgData name="차 민형" userId="75aefa9e1972a88b" providerId="LiveId" clId="{6F35DB24-E7F5-494E-9D70-91B9395FE8D4}" dt="2020-10-28T06:00:05.059" v="1546" actId="478"/>
          <ac:spMkLst>
            <pc:docMk/>
            <pc:sldMk cId="3944466929" sldId="267"/>
            <ac:spMk id="3" creationId="{B761047C-9BF4-4F01-A78E-A812D158035F}"/>
          </ac:spMkLst>
        </pc:spChg>
        <pc:spChg chg="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4" creationId="{A809A600-2BDB-46DB-8E60-11B8BEF07F5C}"/>
          </ac:spMkLst>
        </pc:spChg>
        <pc:spChg chg="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5" creationId="{6098AE23-A6F1-4FC2-A949-0DFE8A725F95}"/>
          </ac:spMkLst>
        </pc:spChg>
        <pc:spChg chg="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6" creationId="{5B915D89-DF67-4A66-ACCF-FC64ECDAD423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7" creationId="{1A478151-500C-4E87-A3E9-957BF11954A3}"/>
          </ac:spMkLst>
        </pc:spChg>
        <pc:spChg chg="del mod topLvl">
          <ac:chgData name="차 민형" userId="75aefa9e1972a88b" providerId="LiveId" clId="{6F35DB24-E7F5-494E-9D70-91B9395FE8D4}" dt="2020-10-28T06:00:05.059" v="1546" actId="478"/>
          <ac:spMkLst>
            <pc:docMk/>
            <pc:sldMk cId="3944466929" sldId="267"/>
            <ac:spMk id="8" creationId="{15D869CD-7426-42E3-ABE7-E0202DDB8DDD}"/>
          </ac:spMkLst>
        </pc:spChg>
        <pc:spChg chg="del">
          <ac:chgData name="차 민형" userId="75aefa9e1972a88b" providerId="LiveId" clId="{6F35DB24-E7F5-494E-9D70-91B9395FE8D4}" dt="2020-10-28T05:42:07.228" v="1212" actId="478"/>
          <ac:spMkLst>
            <pc:docMk/>
            <pc:sldMk cId="3944466929" sldId="267"/>
            <ac:spMk id="9" creationId="{ADC98247-91B8-4634-A628-E5FC0E1B46D8}"/>
          </ac:spMkLst>
        </pc:spChg>
        <pc:spChg chg="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11" creationId="{BC959819-B09E-4027-8C86-D75480D609D9}"/>
          </ac:spMkLst>
        </pc:spChg>
        <pc:spChg chg="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12" creationId="{93401D53-9C27-472B-8B4A-0A6A069E4A61}"/>
          </ac:spMkLst>
        </pc:spChg>
        <pc:spChg chg="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13" creationId="{8ADCDF11-6936-4AA8-A551-5AA98E706FBD}"/>
          </ac:spMkLst>
        </pc:spChg>
        <pc:spChg chg="add del mod topLvl">
          <ac:chgData name="차 민형" userId="75aefa9e1972a88b" providerId="LiveId" clId="{6F35DB24-E7F5-494E-9D70-91B9395FE8D4}" dt="2020-10-28T06:00:05.059" v="1546" actId="478"/>
          <ac:spMkLst>
            <pc:docMk/>
            <pc:sldMk cId="3944466929" sldId="267"/>
            <ac:spMk id="14" creationId="{06C3ECF9-C3A1-4F6F-BD92-15B0CB36C1EF}"/>
          </ac:spMkLst>
        </pc:spChg>
        <pc:spChg chg="del mod topLvl">
          <ac:chgData name="차 민형" userId="75aefa9e1972a88b" providerId="LiveId" clId="{6F35DB24-E7F5-494E-9D70-91B9395FE8D4}" dt="2020-10-28T06:02:35.296" v="1589" actId="478"/>
          <ac:spMkLst>
            <pc:docMk/>
            <pc:sldMk cId="3944466929" sldId="267"/>
            <ac:spMk id="15" creationId="{9B0D12F5-0A1B-4D77-9501-BA8C1F7AFBBD}"/>
          </ac:spMkLst>
        </pc:spChg>
        <pc:spChg chg="del mod topLvl">
          <ac:chgData name="차 민형" userId="75aefa9e1972a88b" providerId="LiveId" clId="{6F35DB24-E7F5-494E-9D70-91B9395FE8D4}" dt="2020-10-28T06:02:35.296" v="1589" actId="478"/>
          <ac:spMkLst>
            <pc:docMk/>
            <pc:sldMk cId="3944466929" sldId="267"/>
            <ac:spMk id="16" creationId="{37372BBE-BCEA-4B34-A326-D1B1231C3677}"/>
          </ac:spMkLst>
        </pc:spChg>
        <pc:spChg chg="add del mod topLvl">
          <ac:chgData name="차 민형" userId="75aefa9e1972a88b" providerId="LiveId" clId="{6F35DB24-E7F5-494E-9D70-91B9395FE8D4}" dt="2020-10-28T06:02:35.296" v="1589" actId="478"/>
          <ac:spMkLst>
            <pc:docMk/>
            <pc:sldMk cId="3944466929" sldId="267"/>
            <ac:spMk id="17" creationId="{68E88C42-504A-4EF7-A33C-36503D2D5F97}"/>
          </ac:spMkLst>
        </pc:spChg>
        <pc:spChg chg="add del mod">
          <ac:chgData name="차 민형" userId="75aefa9e1972a88b" providerId="LiveId" clId="{6F35DB24-E7F5-494E-9D70-91B9395FE8D4}" dt="2020-10-28T05:50:50.152" v="1292" actId="478"/>
          <ac:spMkLst>
            <pc:docMk/>
            <pc:sldMk cId="3944466929" sldId="267"/>
            <ac:spMk id="18" creationId="{CDF79775-3D2A-4AD6-8D9A-D8BB0CC135C4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21" creationId="{C045AE94-CE1A-4E1D-B648-CB13E068F726}"/>
          </ac:spMkLst>
        </pc:spChg>
        <pc:spChg chg="add del mod">
          <ac:chgData name="차 민형" userId="75aefa9e1972a88b" providerId="LiveId" clId="{6F35DB24-E7F5-494E-9D70-91B9395FE8D4}" dt="2020-10-28T06:00:05.059" v="1546" actId="478"/>
          <ac:spMkLst>
            <pc:docMk/>
            <pc:sldMk cId="3944466929" sldId="267"/>
            <ac:spMk id="22" creationId="{2B11239B-5D76-4269-BBB6-F5B097253EC4}"/>
          </ac:spMkLst>
        </pc:spChg>
        <pc:spChg chg="add del mod">
          <ac:chgData name="차 민형" userId="75aefa9e1972a88b" providerId="LiveId" clId="{6F35DB24-E7F5-494E-9D70-91B9395FE8D4}" dt="2020-10-28T05:54:21.578" v="1467" actId="478"/>
          <ac:spMkLst>
            <pc:docMk/>
            <pc:sldMk cId="3944466929" sldId="267"/>
            <ac:spMk id="23" creationId="{417F4ECC-CA43-4F49-B02E-141269B12FB7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24" creationId="{6B77B601-F9B4-4ED0-AD44-4EC847868300}"/>
          </ac:spMkLst>
        </pc:spChg>
        <pc:spChg chg="add del mod">
          <ac:chgData name="차 민형" userId="75aefa9e1972a88b" providerId="LiveId" clId="{6F35DB24-E7F5-494E-9D70-91B9395FE8D4}" dt="2020-10-28T06:00:05.059" v="1546" actId="478"/>
          <ac:spMkLst>
            <pc:docMk/>
            <pc:sldMk cId="3944466929" sldId="267"/>
            <ac:spMk id="25" creationId="{5BE0A6CC-230B-4ECF-B001-2499718D5D7B}"/>
          </ac:spMkLst>
        </pc:spChg>
        <pc:spChg chg="add mod ord topLvl">
          <ac:chgData name="차 민형" userId="75aefa9e1972a88b" providerId="LiveId" clId="{6F35DB24-E7F5-494E-9D70-91B9395FE8D4}" dt="2020-10-28T06:34:35.554" v="1816" actId="14100"/>
          <ac:spMkLst>
            <pc:docMk/>
            <pc:sldMk cId="3944466929" sldId="267"/>
            <ac:spMk id="26" creationId="{01308B9D-2352-4A8F-812C-0F4A04653258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29" creationId="{7FE54C9F-DB90-4EA0-89A8-EF2485B191C3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30" creationId="{C9851401-18F2-4FA9-8F18-93DDD7A81202}"/>
          </ac:spMkLst>
        </pc:spChg>
        <pc:spChg chg="add del mod">
          <ac:chgData name="차 민형" userId="75aefa9e1972a88b" providerId="LiveId" clId="{6F35DB24-E7F5-494E-9D70-91B9395FE8D4}" dt="2020-10-28T06:04:38.685" v="1599" actId="478"/>
          <ac:spMkLst>
            <pc:docMk/>
            <pc:sldMk cId="3944466929" sldId="267"/>
            <ac:spMk id="31" creationId="{A9AA8398-0E3C-4FD7-9EAA-E8B9C9B4574A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32" creationId="{C99A1491-7542-4912-8C5C-FEDBE8A5C17D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33" creationId="{A807834A-BDC8-4D90-823D-D34F08F8909B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34" creationId="{3DF453FE-B049-4E1C-A9A1-11C8431CFA23}"/>
          </ac:spMkLst>
        </pc:spChg>
        <pc:spChg chg="add del mod">
          <ac:chgData name="차 민형" userId="75aefa9e1972a88b" providerId="LiveId" clId="{6F35DB24-E7F5-494E-9D70-91B9395FE8D4}" dt="2020-10-28T06:06:31.678" v="1658" actId="478"/>
          <ac:spMkLst>
            <pc:docMk/>
            <pc:sldMk cId="3944466929" sldId="267"/>
            <ac:spMk id="35" creationId="{C69CBAA4-75C3-4205-8021-9DF95AD7CC50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38" creationId="{A0015E14-14B8-4289-AA84-BB1AD5A8B92C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39" creationId="{51ED87A4-6BA1-47F7-AA95-49F6EFC958A3}"/>
          </ac:spMkLst>
        </pc:spChg>
        <pc:spChg chg="add mod topLvl">
          <ac:chgData name="차 민형" userId="75aefa9e1972a88b" providerId="LiveId" clId="{6F35DB24-E7F5-494E-9D70-91B9395FE8D4}" dt="2020-10-28T06:34:43.150" v="1823" actId="1036"/>
          <ac:spMkLst>
            <pc:docMk/>
            <pc:sldMk cId="3944466929" sldId="267"/>
            <ac:spMk id="40" creationId="{34E34833-35F9-41A4-BF17-F3461884B021}"/>
          </ac:spMkLst>
        </pc:spChg>
        <pc:spChg chg="add mod topLvl">
          <ac:chgData name="차 민형" userId="75aefa9e1972a88b" providerId="LiveId" clId="{6F35DB24-E7F5-494E-9D70-91B9395FE8D4}" dt="2020-10-28T06:34:43.150" v="1823" actId="1036"/>
          <ac:spMkLst>
            <pc:docMk/>
            <pc:sldMk cId="3944466929" sldId="267"/>
            <ac:spMk id="41" creationId="{6A470B06-E3F7-4320-9C5E-ACD4199AFED9}"/>
          </ac:spMkLst>
        </pc:spChg>
        <pc:spChg chg="add mod topLvl">
          <ac:chgData name="차 민형" userId="75aefa9e1972a88b" providerId="LiveId" clId="{6F35DB24-E7F5-494E-9D70-91B9395FE8D4}" dt="2020-10-28T06:34:43.150" v="1823" actId="1036"/>
          <ac:spMkLst>
            <pc:docMk/>
            <pc:sldMk cId="3944466929" sldId="267"/>
            <ac:spMk id="42" creationId="{78297FBC-C86C-489E-AEDB-393B3CC366A8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43" creationId="{120404C2-0445-4FA9-936D-3476FEC11828}"/>
          </ac:spMkLst>
        </pc:spChg>
        <pc:spChg chg="add mod topLvl">
          <ac:chgData name="차 민형" userId="75aefa9e1972a88b" providerId="LiveId" clId="{6F35DB24-E7F5-494E-9D70-91B9395FE8D4}" dt="2020-10-28T06:34:08.043" v="1812" actId="165"/>
          <ac:spMkLst>
            <pc:docMk/>
            <pc:sldMk cId="3944466929" sldId="267"/>
            <ac:spMk id="44" creationId="{8229E6D8-871C-4CF8-83CB-35B1B6D3D539}"/>
          </ac:spMkLst>
        </pc:spChg>
        <pc:spChg chg="add mod">
          <ac:chgData name="차 민형" userId="75aefa9e1972a88b" providerId="LiveId" clId="{6F35DB24-E7F5-494E-9D70-91B9395FE8D4}" dt="2020-10-28T06:16:51.893" v="1767" actId="571"/>
          <ac:spMkLst>
            <pc:docMk/>
            <pc:sldMk cId="3944466929" sldId="267"/>
            <ac:spMk id="46" creationId="{2E28F762-4517-4DBE-AE35-FB55E63C5273}"/>
          </ac:spMkLst>
        </pc:spChg>
        <pc:spChg chg="add mod">
          <ac:chgData name="차 민형" userId="75aefa9e1972a88b" providerId="LiveId" clId="{6F35DB24-E7F5-494E-9D70-91B9395FE8D4}" dt="2020-10-28T06:16:51.893" v="1767" actId="571"/>
          <ac:spMkLst>
            <pc:docMk/>
            <pc:sldMk cId="3944466929" sldId="267"/>
            <ac:spMk id="47" creationId="{049D7E23-5F2C-4638-A181-B8E8A74243C0}"/>
          </ac:spMkLst>
        </pc:spChg>
        <pc:spChg chg="add mod topLvl">
          <ac:chgData name="차 민형" userId="75aefa9e1972a88b" providerId="LiveId" clId="{6F35DB24-E7F5-494E-9D70-91B9395FE8D4}" dt="2020-10-28T06:34:43.150" v="1823" actId="1036"/>
          <ac:spMkLst>
            <pc:docMk/>
            <pc:sldMk cId="3944466929" sldId="267"/>
            <ac:spMk id="48" creationId="{A1857DE3-5AFB-4CA6-B678-3A0366FCB87C}"/>
          </ac:spMkLst>
        </pc:spChg>
        <pc:spChg chg="add mod topLvl">
          <ac:chgData name="차 민형" userId="75aefa9e1972a88b" providerId="LiveId" clId="{6F35DB24-E7F5-494E-9D70-91B9395FE8D4}" dt="2020-10-28T06:34:43.150" v="1823" actId="1036"/>
          <ac:spMkLst>
            <pc:docMk/>
            <pc:sldMk cId="3944466929" sldId="267"/>
            <ac:spMk id="49" creationId="{C7312F6B-3075-4EB9-8E4C-3AC0BABCC5CC}"/>
          </ac:spMkLst>
        </pc:spChg>
        <pc:spChg chg="add mod topLvl">
          <ac:chgData name="차 민형" userId="75aefa9e1972a88b" providerId="LiveId" clId="{6F35DB24-E7F5-494E-9D70-91B9395FE8D4}" dt="2020-10-28T06:34:43.150" v="1823" actId="1036"/>
          <ac:spMkLst>
            <pc:docMk/>
            <pc:sldMk cId="3944466929" sldId="267"/>
            <ac:spMk id="50" creationId="{83B24CB9-0419-4CE2-8086-7957E3FF7240}"/>
          </ac:spMkLst>
        </pc:spChg>
        <pc:spChg chg="add mod topLvl">
          <ac:chgData name="차 민형" userId="75aefa9e1972a88b" providerId="LiveId" clId="{6F35DB24-E7F5-494E-9D70-91B9395FE8D4}" dt="2020-10-28T06:34:43.150" v="1823" actId="1036"/>
          <ac:spMkLst>
            <pc:docMk/>
            <pc:sldMk cId="3944466929" sldId="267"/>
            <ac:spMk id="52" creationId="{F3AD9E23-5039-42CB-95B0-D4B81FA77FD5}"/>
          </ac:spMkLst>
        </pc:spChg>
        <pc:grpChg chg="add del mod">
          <ac:chgData name="차 민형" userId="75aefa9e1972a88b" providerId="LiveId" clId="{6F35DB24-E7F5-494E-9D70-91B9395FE8D4}" dt="2020-10-28T05:45:28.093" v="1257" actId="165"/>
          <ac:grpSpMkLst>
            <pc:docMk/>
            <pc:sldMk cId="3944466929" sldId="267"/>
            <ac:grpSpMk id="2" creationId="{62901557-B91A-44D2-A4EC-2660645D7DCC}"/>
          </ac:grpSpMkLst>
        </pc:grpChg>
        <pc:grpChg chg="add del mod">
          <ac:chgData name="차 민형" userId="75aefa9e1972a88b" providerId="LiveId" clId="{6F35DB24-E7F5-494E-9D70-91B9395FE8D4}" dt="2020-10-28T06:02:14.755" v="1586" actId="165"/>
          <ac:grpSpMkLst>
            <pc:docMk/>
            <pc:sldMk cId="3944466929" sldId="267"/>
            <ac:grpSpMk id="10" creationId="{BCF9AD9B-0BC5-4FF9-80B8-7CA90AEF2F92}"/>
          </ac:grpSpMkLst>
        </pc:grpChg>
        <pc:grpChg chg="add del mod">
          <ac:chgData name="차 민형" userId="75aefa9e1972a88b" providerId="LiveId" clId="{6F35DB24-E7F5-494E-9D70-91B9395FE8D4}" dt="2020-10-28T06:06:17.704" v="1654" actId="165"/>
          <ac:grpSpMkLst>
            <pc:docMk/>
            <pc:sldMk cId="3944466929" sldId="267"/>
            <ac:grpSpMk id="28" creationId="{114E361B-C0FD-492F-AD21-18D5CF064102}"/>
          </ac:grpSpMkLst>
        </pc:grpChg>
        <pc:grpChg chg="add del mod">
          <ac:chgData name="차 민형" userId="75aefa9e1972a88b" providerId="LiveId" clId="{6F35DB24-E7F5-494E-9D70-91B9395FE8D4}" dt="2020-10-28T06:15:54.309" v="1755" actId="165"/>
          <ac:grpSpMkLst>
            <pc:docMk/>
            <pc:sldMk cId="3944466929" sldId="267"/>
            <ac:grpSpMk id="37" creationId="{04BFACC1-BEE1-4CD9-AB28-21870564983F}"/>
          </ac:grpSpMkLst>
        </pc:grpChg>
        <pc:grpChg chg="add del mod">
          <ac:chgData name="차 민형" userId="75aefa9e1972a88b" providerId="LiveId" clId="{6F35DB24-E7F5-494E-9D70-91B9395FE8D4}" dt="2020-10-28T06:18:00.321" v="1791" actId="165"/>
          <ac:grpSpMkLst>
            <pc:docMk/>
            <pc:sldMk cId="3944466929" sldId="267"/>
            <ac:grpSpMk id="45" creationId="{CA8DC442-CA5E-445E-A612-41505549FCE6}"/>
          </ac:grpSpMkLst>
        </pc:grpChg>
        <pc:grpChg chg="add del mod">
          <ac:chgData name="차 민형" userId="75aefa9e1972a88b" providerId="LiveId" clId="{6F35DB24-E7F5-494E-9D70-91B9395FE8D4}" dt="2020-10-28T06:21:53.720" v="1810" actId="165"/>
          <ac:grpSpMkLst>
            <pc:docMk/>
            <pc:sldMk cId="3944466929" sldId="267"/>
            <ac:grpSpMk id="51" creationId="{2942EC87-92D8-4D05-B976-C1772A067F1B}"/>
          </ac:grpSpMkLst>
        </pc:grpChg>
        <pc:grpChg chg="add del mod">
          <ac:chgData name="차 민형" userId="75aefa9e1972a88b" providerId="LiveId" clId="{6F35DB24-E7F5-494E-9D70-91B9395FE8D4}" dt="2020-10-28T06:34:08.043" v="1812" actId="165"/>
          <ac:grpSpMkLst>
            <pc:docMk/>
            <pc:sldMk cId="3944466929" sldId="267"/>
            <ac:grpSpMk id="53" creationId="{C1FA2473-8F00-42A6-B2BA-0189591E3E7A}"/>
          </ac:grpSpMkLst>
        </pc:grpChg>
        <pc:picChg chg="add del mod">
          <ac:chgData name="차 민형" userId="75aefa9e1972a88b" providerId="LiveId" clId="{6F35DB24-E7F5-494E-9D70-91B9395FE8D4}" dt="2020-10-28T05:47:19.868" v="1290" actId="478"/>
          <ac:picMkLst>
            <pc:docMk/>
            <pc:sldMk cId="3944466929" sldId="267"/>
            <ac:picMk id="1026" creationId="{80A1E8F1-ED30-4921-ABCF-8D93898BEF7E}"/>
          </ac:picMkLst>
        </pc:picChg>
      </pc:sldChg>
    </pc:docChg>
  </pc:docChgLst>
  <pc:docChgLst>
    <pc:chgData name="dss1111" userId="S::dss1111_dongguk.edu#ext#@o365dongguk.onmicrosoft.com::e15ba75d-2b65-4af9-9127-80d0d0f281dc" providerId="AD" clId="Web-{79E025D9-BB5D-40A7-A59A-289D6377F132}"/>
    <pc:docChg chg="addSld modSld sldOrd">
      <pc:chgData name="dss1111" userId="S::dss1111_dongguk.edu#ext#@o365dongguk.onmicrosoft.com::e15ba75d-2b65-4af9-9127-80d0d0f281dc" providerId="AD" clId="Web-{79E025D9-BB5D-40A7-A59A-289D6377F132}" dt="2020-11-20T04:54:24.209" v="140"/>
      <pc:docMkLst>
        <pc:docMk/>
      </pc:docMkLst>
      <pc:sldChg chg="delSp modSp delAnim">
        <pc:chgData name="dss1111" userId="S::dss1111_dongguk.edu#ext#@o365dongguk.onmicrosoft.com::e15ba75d-2b65-4af9-9127-80d0d0f281dc" providerId="AD" clId="Web-{79E025D9-BB5D-40A7-A59A-289D6377F132}" dt="2020-11-20T02:24:51.979" v="15" actId="1076"/>
        <pc:sldMkLst>
          <pc:docMk/>
          <pc:sldMk cId="3893627713" sldId="259"/>
        </pc:sldMkLst>
        <pc:graphicFrameChg chg="del">
          <ac:chgData name="dss1111" userId="S::dss1111_dongguk.edu#ext#@o365dongguk.onmicrosoft.com::e15ba75d-2b65-4af9-9127-80d0d0f281dc" providerId="AD" clId="Web-{79E025D9-BB5D-40A7-A59A-289D6377F132}" dt="2020-11-20T02:24:13.400" v="7"/>
          <ac:graphicFrameMkLst>
            <pc:docMk/>
            <pc:sldMk cId="3893627713" sldId="259"/>
            <ac:graphicFrameMk id="8" creationId="{A531CBDC-F9E8-4049-A363-D1A8FC64AEB9}"/>
          </ac:graphicFrameMkLst>
        </pc:graphicFrameChg>
        <pc:picChg chg="mod">
          <ac:chgData name="dss1111" userId="S::dss1111_dongguk.edu#ext#@o365dongguk.onmicrosoft.com::e15ba75d-2b65-4af9-9127-80d0d0f281dc" providerId="AD" clId="Web-{79E025D9-BB5D-40A7-A59A-289D6377F132}" dt="2020-11-20T02:24:51.979" v="15" actId="1076"/>
          <ac:picMkLst>
            <pc:docMk/>
            <pc:sldMk cId="3893627713" sldId="259"/>
            <ac:picMk id="7" creationId="{AD9B3D1C-AD8C-4BC8-989E-567A327689DD}"/>
          </ac:picMkLst>
        </pc:picChg>
      </pc:sldChg>
      <pc:sldChg chg="modSp">
        <pc:chgData name="dss1111" userId="S::dss1111_dongguk.edu#ext#@o365dongguk.onmicrosoft.com::e15ba75d-2b65-4af9-9127-80d0d0f281dc" providerId="AD" clId="Web-{79E025D9-BB5D-40A7-A59A-289D6377F132}" dt="2020-11-20T03:18:23.008" v="34" actId="20577"/>
        <pc:sldMkLst>
          <pc:docMk/>
          <pc:sldMk cId="220476235" sldId="260"/>
        </pc:sldMkLst>
        <pc:spChg chg="mod">
          <ac:chgData name="dss1111" userId="S::dss1111_dongguk.edu#ext#@o365dongguk.onmicrosoft.com::e15ba75d-2b65-4af9-9127-80d0d0f281dc" providerId="AD" clId="Web-{79E025D9-BB5D-40A7-A59A-289D6377F132}" dt="2020-11-20T03:18:23.008" v="34" actId="20577"/>
          <ac:spMkLst>
            <pc:docMk/>
            <pc:sldMk cId="220476235" sldId="260"/>
            <ac:spMk id="3" creationId="{D6AA0880-06E6-495F-9D4B-C90D79178853}"/>
          </ac:spMkLst>
        </pc:spChg>
      </pc:sldChg>
      <pc:sldChg chg="modSp">
        <pc:chgData name="dss1111" userId="S::dss1111_dongguk.edu#ext#@o365dongguk.onmicrosoft.com::e15ba75d-2b65-4af9-9127-80d0d0f281dc" providerId="AD" clId="Web-{79E025D9-BB5D-40A7-A59A-289D6377F132}" dt="2020-11-20T02:07:03.064" v="4" actId="20577"/>
        <pc:sldMkLst>
          <pc:docMk/>
          <pc:sldMk cId="614027302" sldId="263"/>
        </pc:sldMkLst>
        <pc:spChg chg="mod">
          <ac:chgData name="dss1111" userId="S::dss1111_dongguk.edu#ext#@o365dongguk.onmicrosoft.com::e15ba75d-2b65-4af9-9127-80d0d0f281dc" providerId="AD" clId="Web-{79E025D9-BB5D-40A7-A59A-289D6377F132}" dt="2020-11-20T02:07:03.064" v="4" actId="20577"/>
          <ac:spMkLst>
            <pc:docMk/>
            <pc:sldMk cId="614027302" sldId="263"/>
            <ac:spMk id="3" creationId="{D6AA0880-06E6-495F-9D4B-C90D79178853}"/>
          </ac:spMkLst>
        </pc:spChg>
      </pc:sldChg>
      <pc:sldChg chg="addSp delSp modSp add replId addAnim delAnim">
        <pc:chgData name="dss1111" userId="S::dss1111_dongguk.edu#ext#@o365dongguk.onmicrosoft.com::e15ba75d-2b65-4af9-9127-80d0d0f281dc" providerId="AD" clId="Web-{79E025D9-BB5D-40A7-A59A-289D6377F132}" dt="2020-11-20T02:26:09.996" v="21"/>
        <pc:sldMkLst>
          <pc:docMk/>
          <pc:sldMk cId="3758334125" sldId="270"/>
        </pc:sldMkLst>
        <pc:graphicFrameChg chg="add del mod">
          <ac:chgData name="dss1111" userId="S::dss1111_dongguk.edu#ext#@o365dongguk.onmicrosoft.com::e15ba75d-2b65-4af9-9127-80d0d0f281dc" providerId="AD" clId="Web-{79E025D9-BB5D-40A7-A59A-289D6377F132}" dt="2020-11-20T02:26:09.996" v="21"/>
          <ac:graphicFrameMkLst>
            <pc:docMk/>
            <pc:sldMk cId="3758334125" sldId="270"/>
            <ac:graphicFrameMk id="8" creationId="{A531CBDC-F9E8-4049-A363-D1A8FC64AEB9}"/>
          </ac:graphicFrameMkLst>
        </pc:graphicFrameChg>
        <pc:picChg chg="del">
          <ac:chgData name="dss1111" userId="S::dss1111_dongguk.edu#ext#@o365dongguk.onmicrosoft.com::e15ba75d-2b65-4af9-9127-80d0d0f281dc" providerId="AD" clId="Web-{79E025D9-BB5D-40A7-A59A-289D6377F132}" dt="2020-11-20T02:24:16.181" v="8"/>
          <ac:picMkLst>
            <pc:docMk/>
            <pc:sldMk cId="3758334125" sldId="270"/>
            <ac:picMk id="7" creationId="{AD9B3D1C-AD8C-4BC8-989E-567A327689DD}"/>
          </ac:picMkLst>
        </pc:picChg>
      </pc:sldChg>
      <pc:sldChg chg="ord">
        <pc:chgData name="dss1111" userId="S::dss1111_dongguk.edu#ext#@o365dongguk.onmicrosoft.com::e15ba75d-2b65-4af9-9127-80d0d0f281dc" providerId="AD" clId="Web-{79E025D9-BB5D-40A7-A59A-289D6377F132}" dt="2020-11-20T04:54:24.209" v="140"/>
        <pc:sldMkLst>
          <pc:docMk/>
          <pc:sldMk cId="798207769" sldId="279"/>
        </pc:sldMkLst>
      </pc:sldChg>
      <pc:sldChg chg="modSp">
        <pc:chgData name="dss1111" userId="S::dss1111_dongguk.edu#ext#@o365dongguk.onmicrosoft.com::e15ba75d-2b65-4af9-9127-80d0d0f281dc" providerId="AD" clId="Web-{79E025D9-BB5D-40A7-A59A-289D6377F132}" dt="2020-11-20T04:14:30.737" v="37" actId="14100"/>
        <pc:sldMkLst>
          <pc:docMk/>
          <pc:sldMk cId="4228820881" sldId="284"/>
        </pc:sldMkLst>
        <pc:cxnChg chg="mod">
          <ac:chgData name="dss1111" userId="S::dss1111_dongguk.edu#ext#@o365dongguk.onmicrosoft.com::e15ba75d-2b65-4af9-9127-80d0d0f281dc" providerId="AD" clId="Web-{79E025D9-BB5D-40A7-A59A-289D6377F132}" dt="2020-11-20T04:14:30.737" v="37" actId="14100"/>
          <ac:cxnSpMkLst>
            <pc:docMk/>
            <pc:sldMk cId="4228820881" sldId="284"/>
            <ac:cxnSpMk id="43" creationId="{3BC196B9-837D-4A82-9D60-DFFE2FEA8696}"/>
          </ac:cxnSpMkLst>
        </pc:cxnChg>
      </pc:sldChg>
      <pc:sldChg chg="delSp modSp">
        <pc:chgData name="dss1111" userId="S::dss1111_dongguk.edu#ext#@o365dongguk.onmicrosoft.com::e15ba75d-2b65-4af9-9127-80d0d0f281dc" providerId="AD" clId="Web-{79E025D9-BB5D-40A7-A59A-289D6377F132}" dt="2020-11-20T04:44:45.056" v="139" actId="1076"/>
        <pc:sldMkLst>
          <pc:docMk/>
          <pc:sldMk cId="4003738380" sldId="286"/>
        </pc:sldMkLst>
        <pc:spChg chg="mod">
          <ac:chgData name="dss1111" userId="S::dss1111_dongguk.edu#ext#@o365dongguk.onmicrosoft.com::e15ba75d-2b65-4af9-9127-80d0d0f281dc" providerId="AD" clId="Web-{79E025D9-BB5D-40A7-A59A-289D6377F132}" dt="2020-11-20T04:44:32.962" v="138" actId="1076"/>
          <ac:spMkLst>
            <pc:docMk/>
            <pc:sldMk cId="4003738380" sldId="286"/>
            <ac:spMk id="9" creationId="{D41FF4EC-9808-4D46-87CF-56E72FB864E3}"/>
          </ac:spMkLst>
        </pc:spChg>
        <pc:spChg chg="mod">
          <ac:chgData name="dss1111" userId="S::dss1111_dongguk.edu#ext#@o365dongguk.onmicrosoft.com::e15ba75d-2b65-4af9-9127-80d0d0f281dc" providerId="AD" clId="Web-{79E025D9-BB5D-40A7-A59A-289D6377F132}" dt="2020-11-20T04:44:45.056" v="139" actId="1076"/>
          <ac:spMkLst>
            <pc:docMk/>
            <pc:sldMk cId="4003738380" sldId="286"/>
            <ac:spMk id="31" creationId="{786E65AB-4614-44CD-9B75-6F3262E51405}"/>
          </ac:spMkLst>
        </pc:spChg>
        <pc:spChg chg="mod">
          <ac:chgData name="dss1111" userId="S::dss1111_dongguk.edu#ext#@o365dongguk.onmicrosoft.com::e15ba75d-2b65-4af9-9127-80d0d0f281dc" providerId="AD" clId="Web-{79E025D9-BB5D-40A7-A59A-289D6377F132}" dt="2020-11-20T04:44:04.446" v="130" actId="1076"/>
          <ac:spMkLst>
            <pc:docMk/>
            <pc:sldMk cId="4003738380" sldId="286"/>
            <ac:spMk id="42" creationId="{CD4013DF-C5E7-4863-AF74-EC0705F69754}"/>
          </ac:spMkLst>
        </pc:spChg>
        <pc:spChg chg="mod">
          <ac:chgData name="dss1111" userId="S::dss1111_dongguk.edu#ext#@o365dongguk.onmicrosoft.com::e15ba75d-2b65-4af9-9127-80d0d0f281dc" providerId="AD" clId="Web-{79E025D9-BB5D-40A7-A59A-289D6377F132}" dt="2020-11-20T04:44:04.446" v="131" actId="1076"/>
          <ac:spMkLst>
            <pc:docMk/>
            <pc:sldMk cId="4003738380" sldId="286"/>
            <ac:spMk id="43" creationId="{A40D9678-2E21-455B-BD98-EB8F3A4469B0}"/>
          </ac:spMkLst>
        </pc:spChg>
        <pc:spChg chg="mod">
          <ac:chgData name="dss1111" userId="S::dss1111_dongguk.edu#ext#@o365dongguk.onmicrosoft.com::e15ba75d-2b65-4af9-9127-80d0d0f281dc" providerId="AD" clId="Web-{79E025D9-BB5D-40A7-A59A-289D6377F132}" dt="2020-11-20T04:42:54.835" v="56" actId="20577"/>
          <ac:spMkLst>
            <pc:docMk/>
            <pc:sldMk cId="4003738380" sldId="286"/>
            <ac:spMk id="44" creationId="{59D043F8-256C-4DE4-9F83-9645320CA408}"/>
          </ac:spMkLst>
        </pc:spChg>
        <pc:spChg chg="mod">
          <ac:chgData name="dss1111" userId="S::dss1111_dongguk.edu#ext#@o365dongguk.onmicrosoft.com::e15ba75d-2b65-4af9-9127-80d0d0f281dc" providerId="AD" clId="Web-{79E025D9-BB5D-40A7-A59A-289D6377F132}" dt="2020-11-20T04:44:26.369" v="136" actId="1076"/>
          <ac:spMkLst>
            <pc:docMk/>
            <pc:sldMk cId="4003738380" sldId="286"/>
            <ac:spMk id="46" creationId="{59685403-AEB6-4491-8165-7317E83F882F}"/>
          </ac:spMkLst>
        </pc:spChg>
        <pc:spChg chg="mod">
          <ac:chgData name="dss1111" userId="S::dss1111_dongguk.edu#ext#@o365dongguk.onmicrosoft.com::e15ba75d-2b65-4af9-9127-80d0d0f281dc" providerId="AD" clId="Web-{79E025D9-BB5D-40A7-A59A-289D6377F132}" dt="2020-11-20T04:44:26.384" v="137" actId="1076"/>
          <ac:spMkLst>
            <pc:docMk/>
            <pc:sldMk cId="4003738380" sldId="286"/>
            <ac:spMk id="47" creationId="{8AD44E82-9E42-4684-AEFE-9D30920ED6A6}"/>
          </ac:spMkLst>
        </pc:spChg>
        <pc:picChg chg="del">
          <ac:chgData name="dss1111" userId="S::dss1111_dongguk.edu#ext#@o365dongguk.onmicrosoft.com::e15ba75d-2b65-4af9-9127-80d0d0f281dc" providerId="AD" clId="Web-{79E025D9-BB5D-40A7-A59A-289D6377F132}" dt="2020-11-20T04:43:32.633" v="125"/>
          <ac:picMkLst>
            <pc:docMk/>
            <pc:sldMk cId="4003738380" sldId="286"/>
            <ac:picMk id="4" creationId="{A5170E6C-6235-4405-A05D-83CE0EC89D67}"/>
          </ac:picMkLst>
        </pc:picChg>
        <pc:picChg chg="mod">
          <ac:chgData name="dss1111" userId="S::dss1111_dongguk.edu#ext#@o365dongguk.onmicrosoft.com::e15ba75d-2b65-4af9-9127-80d0d0f281dc" providerId="AD" clId="Web-{79E025D9-BB5D-40A7-A59A-289D6377F132}" dt="2020-11-20T04:44:04.415" v="126" actId="1076"/>
          <ac:picMkLst>
            <pc:docMk/>
            <pc:sldMk cId="4003738380" sldId="286"/>
            <ac:picMk id="23" creationId="{DDC92400-0C6A-45A3-BB52-4B92492ACB28}"/>
          </ac:picMkLst>
        </pc:picChg>
        <pc:picChg chg="mod">
          <ac:chgData name="dss1111" userId="S::dss1111_dongguk.edu#ext#@o365dongguk.onmicrosoft.com::e15ba75d-2b65-4af9-9127-80d0d0f281dc" providerId="AD" clId="Web-{79E025D9-BB5D-40A7-A59A-289D6377F132}" dt="2020-11-20T04:44:26.337" v="132" actId="1076"/>
          <ac:picMkLst>
            <pc:docMk/>
            <pc:sldMk cId="4003738380" sldId="286"/>
            <ac:picMk id="24" creationId="{5AB7C3C5-5345-4786-9293-E37ABB1C9477}"/>
          </ac:picMkLst>
        </pc:picChg>
        <pc:cxnChg chg="mod">
          <ac:chgData name="dss1111" userId="S::dss1111_dongguk.edu#ext#@o365dongguk.onmicrosoft.com::e15ba75d-2b65-4af9-9127-80d0d0f281dc" providerId="AD" clId="Web-{79E025D9-BB5D-40A7-A59A-289D6377F132}" dt="2020-11-20T04:44:26.353" v="133" actId="1076"/>
          <ac:cxnSpMkLst>
            <pc:docMk/>
            <pc:sldMk cId="4003738380" sldId="286"/>
            <ac:cxnSpMk id="26" creationId="{4490818F-7DB0-44B1-B76A-E7E20E7E26B1}"/>
          </ac:cxnSpMkLst>
        </pc:cxnChg>
        <pc:cxnChg chg="mod">
          <ac:chgData name="dss1111" userId="S::dss1111_dongguk.edu#ext#@o365dongguk.onmicrosoft.com::e15ba75d-2b65-4af9-9127-80d0d0f281dc" providerId="AD" clId="Web-{79E025D9-BB5D-40A7-A59A-289D6377F132}" dt="2020-11-20T04:44:26.353" v="134" actId="1076"/>
          <ac:cxnSpMkLst>
            <pc:docMk/>
            <pc:sldMk cId="4003738380" sldId="286"/>
            <ac:cxnSpMk id="30" creationId="{5AEF2E8B-AC61-46B4-83CB-456BC3C597CB}"/>
          </ac:cxnSpMkLst>
        </pc:cxnChg>
        <pc:cxnChg chg="mod">
          <ac:chgData name="dss1111" userId="S::dss1111_dongguk.edu#ext#@o365dongguk.onmicrosoft.com::e15ba75d-2b65-4af9-9127-80d0d0f281dc" providerId="AD" clId="Web-{79E025D9-BB5D-40A7-A59A-289D6377F132}" dt="2020-11-20T04:44:04.431" v="128" actId="1076"/>
          <ac:cxnSpMkLst>
            <pc:docMk/>
            <pc:sldMk cId="4003738380" sldId="286"/>
            <ac:cxnSpMk id="38" creationId="{E969EED8-F17D-4C52-8E07-346EEB617C7B}"/>
          </ac:cxnSpMkLst>
        </pc:cxnChg>
        <pc:cxnChg chg="mod">
          <ac:chgData name="dss1111" userId="S::dss1111_dongguk.edu#ext#@o365dongguk.onmicrosoft.com::e15ba75d-2b65-4af9-9127-80d0d0f281dc" providerId="AD" clId="Web-{79E025D9-BB5D-40A7-A59A-289D6377F132}" dt="2020-11-20T04:44:04.431" v="129" actId="1076"/>
          <ac:cxnSpMkLst>
            <pc:docMk/>
            <pc:sldMk cId="4003738380" sldId="286"/>
            <ac:cxnSpMk id="39" creationId="{C41682BD-1855-4F03-AFDF-9D0BAE32EE66}"/>
          </ac:cxnSpMkLst>
        </pc:cxnChg>
      </pc:sldChg>
    </pc:docChg>
  </pc:docChgLst>
  <pc:docChgLst>
    <pc:chgData name="mpsmhck95" userId="S::mpsmhck95_naver.com#ext#@o365dongguk.onmicrosoft.com::9e1f2626-a005-4cff-b498-4866d5717b1a" providerId="AD" clId="Web-{976D680E-F0BB-4FE8-B970-ACEAD00BC4DB}"/>
    <pc:docChg chg="addSld modSld">
      <pc:chgData name="mpsmhck95" userId="S::mpsmhck95_naver.com#ext#@o365dongguk.onmicrosoft.com::9e1f2626-a005-4cff-b498-4866d5717b1a" providerId="AD" clId="Web-{976D680E-F0BB-4FE8-B970-ACEAD00BC4DB}" dt="2020-11-20T02:24:13.417" v="68" actId="20577"/>
      <pc:docMkLst>
        <pc:docMk/>
      </pc:docMkLst>
      <pc:sldChg chg="delSp modSp add replId">
        <pc:chgData name="mpsmhck95" userId="S::mpsmhck95_naver.com#ext#@o365dongguk.onmicrosoft.com::9e1f2626-a005-4cff-b498-4866d5717b1a" providerId="AD" clId="Web-{976D680E-F0BB-4FE8-B970-ACEAD00BC4DB}" dt="2020-11-20T02:24:13.417" v="67" actId="20577"/>
        <pc:sldMkLst>
          <pc:docMk/>
          <pc:sldMk cId="3176742032" sldId="269"/>
        </pc:sldMkLst>
        <pc:spChg chg="del">
          <ac:chgData name="mpsmhck95" userId="S::mpsmhck95_naver.com#ext#@o365dongguk.onmicrosoft.com::9e1f2626-a005-4cff-b498-4866d5717b1a" providerId="AD" clId="Web-{976D680E-F0BB-4FE8-B970-ACEAD00BC4DB}" dt="2020-11-20T02:23:50.666" v="46"/>
          <ac:spMkLst>
            <pc:docMk/>
            <pc:sldMk cId="3176742032" sldId="269"/>
            <ac:spMk id="2" creationId="{CE20B43B-F148-4AB6-B550-EBC41DF2C312}"/>
          </ac:spMkLst>
        </pc:spChg>
        <pc:spChg chg="mod">
          <ac:chgData name="mpsmhck95" userId="S::mpsmhck95_naver.com#ext#@o365dongguk.onmicrosoft.com::9e1f2626-a005-4cff-b498-4866d5717b1a" providerId="AD" clId="Web-{976D680E-F0BB-4FE8-B970-ACEAD00BC4DB}" dt="2020-11-20T02:24:13.417" v="67" actId="20577"/>
          <ac:spMkLst>
            <pc:docMk/>
            <pc:sldMk cId="3176742032" sldId="269"/>
            <ac:spMk id="4" creationId="{714C057C-961E-42DA-8A61-60FB75F18D7D}"/>
          </ac:spMkLst>
        </pc:spChg>
        <pc:spChg chg="del">
          <ac:chgData name="mpsmhck95" userId="S::mpsmhck95_naver.com#ext#@o365dongguk.onmicrosoft.com::9e1f2626-a005-4cff-b498-4866d5717b1a" providerId="AD" clId="Web-{976D680E-F0BB-4FE8-B970-ACEAD00BC4DB}" dt="2020-11-20T02:23:43.729" v="44"/>
          <ac:spMkLst>
            <pc:docMk/>
            <pc:sldMk cId="3176742032" sldId="269"/>
            <ac:spMk id="5" creationId="{0462B619-ACEE-4BDA-81F4-9B8D1711FE7A}"/>
          </ac:spMkLst>
        </pc:spChg>
        <pc:spChg chg="mod">
          <ac:chgData name="mpsmhck95" userId="S::mpsmhck95_naver.com#ext#@o365dongguk.onmicrosoft.com::9e1f2626-a005-4cff-b498-4866d5717b1a" providerId="AD" clId="Web-{976D680E-F0BB-4FE8-B970-ACEAD00BC4DB}" dt="2020-11-20T02:23:57.135" v="47" actId="14100"/>
          <ac:spMkLst>
            <pc:docMk/>
            <pc:sldMk cId="3176742032" sldId="269"/>
            <ac:spMk id="6" creationId="{2440D1B3-48A9-4478-91BC-EE71088E56C4}"/>
          </ac:spMkLst>
        </pc:spChg>
        <pc:spChg chg="del">
          <ac:chgData name="mpsmhck95" userId="S::mpsmhck95_naver.com#ext#@o365dongguk.onmicrosoft.com::9e1f2626-a005-4cff-b498-4866d5717b1a" providerId="AD" clId="Web-{976D680E-F0BB-4FE8-B970-ACEAD00BC4DB}" dt="2020-11-20T02:23:43.729" v="43"/>
          <ac:spMkLst>
            <pc:docMk/>
            <pc:sldMk cId="3176742032" sldId="269"/>
            <ac:spMk id="7" creationId="{EC620CEE-7B07-4AEE-9E78-D28CAB933772}"/>
          </ac:spMkLst>
        </pc:spChg>
        <pc:picChg chg="del">
          <ac:chgData name="mpsmhck95" userId="S::mpsmhck95_naver.com#ext#@o365dongguk.onmicrosoft.com::9e1f2626-a005-4cff-b498-4866d5717b1a" providerId="AD" clId="Web-{976D680E-F0BB-4FE8-B970-ACEAD00BC4DB}" dt="2020-11-20T02:23:43.729" v="45"/>
          <ac:picMkLst>
            <pc:docMk/>
            <pc:sldMk cId="3176742032" sldId="269"/>
            <ac:picMk id="2050" creationId="{84A36E95-F5FA-4409-B1A8-FC3740552546}"/>
          </ac:picMkLst>
        </pc:picChg>
      </pc:sldChg>
    </pc:docChg>
  </pc:docChgLst>
  <pc:docChgLst>
    <pc:chgData name="박규빈" userId="80f65d46-f834-41d2-b6bb-cf408eed8d7f" providerId="ADAL" clId="{C7508EF3-E2B9-464C-B65F-E08527A85EB1}"/>
    <pc:docChg chg="undo redo custSel delSld modSld">
      <pc:chgData name="박규빈" userId="80f65d46-f834-41d2-b6bb-cf408eed8d7f" providerId="ADAL" clId="{C7508EF3-E2B9-464C-B65F-E08527A85EB1}" dt="2020-11-26T13:51:46.706" v="477"/>
      <pc:docMkLst>
        <pc:docMk/>
      </pc:docMkLst>
      <pc:sldChg chg="modSp mod">
        <pc:chgData name="박규빈" userId="80f65d46-f834-41d2-b6bb-cf408eed8d7f" providerId="ADAL" clId="{C7508EF3-E2B9-464C-B65F-E08527A85EB1}" dt="2020-11-26T13:51:46.706" v="477"/>
        <pc:sldMkLst>
          <pc:docMk/>
          <pc:sldMk cId="1546905811" sldId="257"/>
        </pc:sldMkLst>
        <pc:spChg chg="mod">
          <ac:chgData name="박규빈" userId="80f65d46-f834-41d2-b6bb-cf408eed8d7f" providerId="ADAL" clId="{C7508EF3-E2B9-464C-B65F-E08527A85EB1}" dt="2020-11-26T13:51:46.706" v="477"/>
          <ac:spMkLst>
            <pc:docMk/>
            <pc:sldMk cId="1546905811" sldId="257"/>
            <ac:spMk id="15" creationId="{2B571E50-FE92-42C7-AB9D-D73AF367F715}"/>
          </ac:spMkLst>
        </pc:spChg>
      </pc:sldChg>
      <pc:sldChg chg="delSp mod">
        <pc:chgData name="박규빈" userId="80f65d46-f834-41d2-b6bb-cf408eed8d7f" providerId="ADAL" clId="{C7508EF3-E2B9-464C-B65F-E08527A85EB1}" dt="2020-11-26T11:47:44.328" v="389" actId="478"/>
        <pc:sldMkLst>
          <pc:docMk/>
          <pc:sldMk cId="4026823544" sldId="261"/>
        </pc:sldMkLst>
        <pc:spChg chg="del">
          <ac:chgData name="박규빈" userId="80f65d46-f834-41d2-b6bb-cf408eed8d7f" providerId="ADAL" clId="{C7508EF3-E2B9-464C-B65F-E08527A85EB1}" dt="2020-11-26T11:47:44.328" v="389" actId="478"/>
          <ac:spMkLst>
            <pc:docMk/>
            <pc:sldMk cId="4026823544" sldId="261"/>
            <ac:spMk id="7" creationId="{F2796C3D-6270-4A0C-BE8D-903B43A0866C}"/>
          </ac:spMkLst>
        </pc:spChg>
      </pc:sldChg>
      <pc:sldChg chg="modSp mod">
        <pc:chgData name="박규빈" userId="80f65d46-f834-41d2-b6bb-cf408eed8d7f" providerId="ADAL" clId="{C7508EF3-E2B9-464C-B65F-E08527A85EB1}" dt="2020-11-26T11:47:54.305" v="397" actId="20577"/>
        <pc:sldMkLst>
          <pc:docMk/>
          <pc:sldMk cId="2728055045" sldId="262"/>
        </pc:sldMkLst>
        <pc:spChg chg="mod">
          <ac:chgData name="박규빈" userId="80f65d46-f834-41d2-b6bb-cf408eed8d7f" providerId="ADAL" clId="{C7508EF3-E2B9-464C-B65F-E08527A85EB1}" dt="2020-11-26T11:47:54.305" v="397" actId="20577"/>
          <ac:spMkLst>
            <pc:docMk/>
            <pc:sldMk cId="2728055045" sldId="262"/>
            <ac:spMk id="7" creationId="{EC620CEE-7B07-4AEE-9E78-D28CAB933772}"/>
          </ac:spMkLst>
        </pc:spChg>
      </pc:sldChg>
      <pc:sldChg chg="addSp delSp modSp mod">
        <pc:chgData name="박규빈" userId="80f65d46-f834-41d2-b6bb-cf408eed8d7f" providerId="ADAL" clId="{C7508EF3-E2B9-464C-B65F-E08527A85EB1}" dt="2020-11-26T11:41:21.534" v="350" actId="1076"/>
        <pc:sldMkLst>
          <pc:docMk/>
          <pc:sldMk cId="614027302" sldId="263"/>
        </pc:sldMkLst>
        <pc:spChg chg="mod">
          <ac:chgData name="박규빈" userId="80f65d46-f834-41d2-b6bb-cf408eed8d7f" providerId="ADAL" clId="{C7508EF3-E2B9-464C-B65F-E08527A85EB1}" dt="2020-11-26T11:37:47.221" v="346" actId="14100"/>
          <ac:spMkLst>
            <pc:docMk/>
            <pc:sldMk cId="614027302" sldId="263"/>
            <ac:spMk id="3" creationId="{D6AA0880-06E6-495F-9D4B-C90D79178853}"/>
          </ac:spMkLst>
        </pc:spChg>
        <pc:spChg chg="mod">
          <ac:chgData name="박규빈" userId="80f65d46-f834-41d2-b6bb-cf408eed8d7f" providerId="ADAL" clId="{C7508EF3-E2B9-464C-B65F-E08527A85EB1}" dt="2020-11-26T11:23:37.770" v="18"/>
          <ac:spMkLst>
            <pc:docMk/>
            <pc:sldMk cId="614027302" sldId="263"/>
            <ac:spMk id="4" creationId="{B89EA206-890D-481B-BDFE-3E25C041B2C1}"/>
          </ac:spMkLst>
        </pc:spChg>
        <pc:spChg chg="add del mod">
          <ac:chgData name="박규빈" userId="80f65d46-f834-41d2-b6bb-cf408eed8d7f" providerId="ADAL" clId="{C7508EF3-E2B9-464C-B65F-E08527A85EB1}" dt="2020-11-26T11:26:58.949" v="110" actId="478"/>
          <ac:spMkLst>
            <pc:docMk/>
            <pc:sldMk cId="614027302" sldId="263"/>
            <ac:spMk id="7" creationId="{E7E19E0B-D6C5-41DF-AF3A-352AE80597F0}"/>
          </ac:spMkLst>
        </pc:spChg>
        <pc:spChg chg="mod">
          <ac:chgData name="박규빈" userId="80f65d46-f834-41d2-b6bb-cf408eed8d7f" providerId="ADAL" clId="{C7508EF3-E2B9-464C-B65F-E08527A85EB1}" dt="2020-11-26T11:41:21.534" v="350" actId="1076"/>
          <ac:spMkLst>
            <pc:docMk/>
            <pc:sldMk cId="614027302" sldId="263"/>
            <ac:spMk id="12" creationId="{70BEB491-CDE4-42E5-B532-6323A8FD8199}"/>
          </ac:spMkLst>
        </pc:spChg>
        <pc:picChg chg="add del mod">
          <ac:chgData name="박규빈" userId="80f65d46-f834-41d2-b6bb-cf408eed8d7f" providerId="ADAL" clId="{C7508EF3-E2B9-464C-B65F-E08527A85EB1}" dt="2020-11-26T11:34:54.310" v="289" actId="478"/>
          <ac:picMkLst>
            <pc:docMk/>
            <pc:sldMk cId="614027302" sldId="263"/>
            <ac:picMk id="9" creationId="{85C81D3B-3387-4B08-AEFF-9CA1490E897C}"/>
          </ac:picMkLst>
        </pc:picChg>
        <pc:picChg chg="add del mod">
          <ac:chgData name="박규빈" userId="80f65d46-f834-41d2-b6bb-cf408eed8d7f" providerId="ADAL" clId="{C7508EF3-E2B9-464C-B65F-E08527A85EB1}" dt="2020-11-26T11:31:57.156" v="142" actId="478"/>
          <ac:picMkLst>
            <pc:docMk/>
            <pc:sldMk cId="614027302" sldId="263"/>
            <ac:picMk id="11" creationId="{6DD17984-280A-43B4-A9E8-A86BB4FBE283}"/>
          </ac:picMkLst>
        </pc:picChg>
      </pc:sldChg>
      <pc:sldChg chg="delSp modSp mod">
        <pc:chgData name="박규빈" userId="80f65d46-f834-41d2-b6bb-cf408eed8d7f" providerId="ADAL" clId="{C7508EF3-E2B9-464C-B65F-E08527A85EB1}" dt="2020-11-26T11:54:49.771" v="450" actId="1036"/>
        <pc:sldMkLst>
          <pc:docMk/>
          <pc:sldMk cId="3758334125" sldId="270"/>
        </pc:sldMkLst>
        <pc:spChg chg="del mod">
          <ac:chgData name="박규빈" userId="80f65d46-f834-41d2-b6bb-cf408eed8d7f" providerId="ADAL" clId="{C7508EF3-E2B9-464C-B65F-E08527A85EB1}" dt="2020-11-26T11:54:19.410" v="428" actId="478"/>
          <ac:spMkLst>
            <pc:docMk/>
            <pc:sldMk cId="3758334125" sldId="270"/>
            <ac:spMk id="11" creationId="{A8C365D3-7E02-4C9A-AD9C-C6152AD7C865}"/>
          </ac:spMkLst>
        </pc:spChg>
        <pc:graphicFrameChg chg="mod">
          <ac:chgData name="박규빈" userId="80f65d46-f834-41d2-b6bb-cf408eed8d7f" providerId="ADAL" clId="{C7508EF3-E2B9-464C-B65F-E08527A85EB1}" dt="2020-11-26T11:54:49.771" v="450" actId="1036"/>
          <ac:graphicFrameMkLst>
            <pc:docMk/>
            <pc:sldMk cId="3758334125" sldId="270"/>
            <ac:graphicFrameMk id="8" creationId="{A531CBDC-F9E8-4049-A363-D1A8FC64AEB9}"/>
          </ac:graphicFrameMkLst>
        </pc:graphicFrameChg>
      </pc:sldChg>
      <pc:sldChg chg="del">
        <pc:chgData name="박규빈" userId="80f65d46-f834-41d2-b6bb-cf408eed8d7f" providerId="ADAL" clId="{C7508EF3-E2B9-464C-B65F-E08527A85EB1}" dt="2020-11-26T11:24:08.861" v="27" actId="47"/>
        <pc:sldMkLst>
          <pc:docMk/>
          <pc:sldMk cId="4171136042" sldId="281"/>
        </pc:sldMkLst>
      </pc:sldChg>
      <pc:sldChg chg="modSp mod">
        <pc:chgData name="박규빈" userId="80f65d46-f834-41d2-b6bb-cf408eed8d7f" providerId="ADAL" clId="{C7508EF3-E2B9-464C-B65F-E08527A85EB1}" dt="2020-11-26T11:47:17.920" v="364" actId="20577"/>
        <pc:sldMkLst>
          <pc:docMk/>
          <pc:sldMk cId="367474753" sldId="282"/>
        </pc:sldMkLst>
        <pc:spChg chg="mod">
          <ac:chgData name="박규빈" userId="80f65d46-f834-41d2-b6bb-cf408eed8d7f" providerId="ADAL" clId="{C7508EF3-E2B9-464C-B65F-E08527A85EB1}" dt="2020-11-26T11:47:17.920" v="364" actId="20577"/>
          <ac:spMkLst>
            <pc:docMk/>
            <pc:sldMk cId="367474753" sldId="282"/>
            <ac:spMk id="7" creationId="{F2796C3D-6270-4A0C-BE8D-903B43A0866C}"/>
          </ac:spMkLst>
        </pc:spChg>
      </pc:sldChg>
      <pc:sldChg chg="delSp modSp mod">
        <pc:chgData name="박규빈" userId="80f65d46-f834-41d2-b6bb-cf408eed8d7f" providerId="ADAL" clId="{C7508EF3-E2B9-464C-B65F-E08527A85EB1}" dt="2020-11-26T13:06:35.731" v="454" actId="1035"/>
        <pc:sldMkLst>
          <pc:docMk/>
          <pc:sldMk cId="2889479020" sldId="283"/>
        </pc:sldMkLst>
        <pc:spChg chg="mod">
          <ac:chgData name="박규빈" userId="80f65d46-f834-41d2-b6bb-cf408eed8d7f" providerId="ADAL" clId="{C7508EF3-E2B9-464C-B65F-E08527A85EB1}" dt="2020-11-26T13:06:35.731" v="454" actId="1035"/>
          <ac:spMkLst>
            <pc:docMk/>
            <pc:sldMk cId="2889479020" sldId="283"/>
            <ac:spMk id="2" creationId="{CE20B43B-F148-4AB6-B550-EBC41DF2C312}"/>
          </ac:spMkLst>
        </pc:spChg>
        <pc:spChg chg="del">
          <ac:chgData name="박규빈" userId="80f65d46-f834-41d2-b6bb-cf408eed8d7f" providerId="ADAL" clId="{C7508EF3-E2B9-464C-B65F-E08527A85EB1}" dt="2020-11-26T11:47:49.042" v="390" actId="478"/>
          <ac:spMkLst>
            <pc:docMk/>
            <pc:sldMk cId="2889479020" sldId="283"/>
            <ac:spMk id="7" creationId="{F2796C3D-6270-4A0C-BE8D-903B43A0866C}"/>
          </ac:spMkLst>
        </pc:spChg>
      </pc:sldChg>
      <pc:sldChg chg="delSp modSp mod">
        <pc:chgData name="박규빈" userId="80f65d46-f834-41d2-b6bb-cf408eed8d7f" providerId="ADAL" clId="{C7508EF3-E2B9-464C-B65F-E08527A85EB1}" dt="2020-11-26T11:51:57.594" v="399" actId="6549"/>
        <pc:sldMkLst>
          <pc:docMk/>
          <pc:sldMk cId="3569281919" sldId="285"/>
        </pc:sldMkLst>
        <pc:spChg chg="del mod">
          <ac:chgData name="박규빈" userId="80f65d46-f834-41d2-b6bb-cf408eed8d7f" providerId="ADAL" clId="{C7508EF3-E2B9-464C-B65F-E08527A85EB1}" dt="2020-11-26T11:47:27.801" v="372" actId="478"/>
          <ac:spMkLst>
            <pc:docMk/>
            <pc:sldMk cId="3569281919" sldId="285"/>
            <ac:spMk id="7" creationId="{F2796C3D-6270-4A0C-BE8D-903B43A0866C}"/>
          </ac:spMkLst>
        </pc:spChg>
        <pc:spChg chg="mod">
          <ac:chgData name="박규빈" userId="80f65d46-f834-41d2-b6bb-cf408eed8d7f" providerId="ADAL" clId="{C7508EF3-E2B9-464C-B65F-E08527A85EB1}" dt="2020-11-26T11:51:57.594" v="399" actId="6549"/>
          <ac:spMkLst>
            <pc:docMk/>
            <pc:sldMk cId="3569281919" sldId="285"/>
            <ac:spMk id="32" creationId="{4ADBB398-B6C6-4BE2-B79D-0AB0D0F04F9A}"/>
          </ac:spMkLst>
        </pc:spChg>
        <pc:grpChg chg="mod">
          <ac:chgData name="박규빈" userId="80f65d46-f834-41d2-b6bb-cf408eed8d7f" providerId="ADAL" clId="{C7508EF3-E2B9-464C-B65F-E08527A85EB1}" dt="2020-11-26T11:47:35.438" v="388" actId="12788"/>
          <ac:grpSpMkLst>
            <pc:docMk/>
            <pc:sldMk cId="3569281919" sldId="285"/>
            <ac:grpSpMk id="3" creationId="{D10D9B82-E3D5-42BF-A6E8-7503DF9F744A}"/>
          </ac:grpSpMkLst>
        </pc:grpChg>
      </pc:sldChg>
      <pc:sldChg chg="modSp mod">
        <pc:chgData name="박규빈" userId="80f65d46-f834-41d2-b6bb-cf408eed8d7f" providerId="ADAL" clId="{C7508EF3-E2B9-464C-B65F-E08527A85EB1}" dt="2020-11-26T13:04:50.334" v="452" actId="1035"/>
        <pc:sldMkLst>
          <pc:docMk/>
          <pc:sldMk cId="4003738380" sldId="286"/>
        </pc:sldMkLst>
        <pc:grpChg chg="mod">
          <ac:chgData name="박규빈" userId="80f65d46-f834-41d2-b6bb-cf408eed8d7f" providerId="ADAL" clId="{C7508EF3-E2B9-464C-B65F-E08527A85EB1}" dt="2020-11-26T13:04:50.334" v="452" actId="1035"/>
          <ac:grpSpMkLst>
            <pc:docMk/>
            <pc:sldMk cId="4003738380" sldId="286"/>
            <ac:grpSpMk id="15" creationId="{0393670E-CC6A-414C-AC21-7A1E1914B7B5}"/>
          </ac:grpSpMkLst>
        </pc:grpChg>
      </pc:sldChg>
    </pc:docChg>
  </pc:docChgLst>
  <pc:docChgLst>
    <pc:chgData name="dss1111" userId="S::dss1111_dongguk.edu#ext#@o365dongguk.onmicrosoft.com::e15ba75d-2b65-4af9-9127-80d0d0f281dc" providerId="AD" clId="Web-{1DEAB8DE-19F6-4E89-A7A0-154C3349E7EB}"/>
    <pc:docChg chg="modSld">
      <pc:chgData name="dss1111" userId="S::dss1111_dongguk.edu#ext#@o365dongguk.onmicrosoft.com::e15ba75d-2b65-4af9-9127-80d0d0f281dc" providerId="AD" clId="Web-{1DEAB8DE-19F6-4E89-A7A0-154C3349E7EB}" dt="2020-10-28T04:22:58.432" v="23" actId="20577"/>
      <pc:docMkLst>
        <pc:docMk/>
      </pc:docMkLst>
      <pc:sldChg chg="modSp">
        <pc:chgData name="dss1111" userId="S::dss1111_dongguk.edu#ext#@o365dongguk.onmicrosoft.com::e15ba75d-2b65-4af9-9127-80d0d0f281dc" providerId="AD" clId="Web-{1DEAB8DE-19F6-4E89-A7A0-154C3349E7EB}" dt="2020-10-28T04:22:57.041" v="22" actId="20577"/>
        <pc:sldMkLst>
          <pc:docMk/>
          <pc:sldMk cId="1384353214" sldId="256"/>
        </pc:sldMkLst>
        <pc:spChg chg="mod">
          <ac:chgData name="dss1111" userId="S::dss1111_dongguk.edu#ext#@o365dongguk.onmicrosoft.com::e15ba75d-2b65-4af9-9127-80d0d0f281dc" providerId="AD" clId="Web-{1DEAB8DE-19F6-4E89-A7A0-154C3349E7EB}" dt="2020-10-28T04:22:57.041" v="22" actId="20577"/>
          <ac:spMkLst>
            <pc:docMk/>
            <pc:sldMk cId="1384353214" sldId="256"/>
            <ac:spMk id="10" creationId="{81856037-0238-48AD-9F0C-E311335C0416}"/>
          </ac:spMkLst>
        </pc:spChg>
      </pc:sldChg>
    </pc:docChg>
  </pc:docChgLst>
  <pc:docChgLst>
    <pc:chgData name="강인솔" userId="c48c1f89-71cd-48e2-9d6e-87eba67c9fcb" providerId="ADAL" clId="{85EC6523-9CE8-484D-94F7-E83B81A50D01}"/>
    <pc:docChg chg="undo custSel addSld modSld">
      <pc:chgData name="강인솔" userId="c48c1f89-71cd-48e2-9d6e-87eba67c9fcb" providerId="ADAL" clId="{85EC6523-9CE8-484D-94F7-E83B81A50D01}" dt="2020-10-28T06:02:00.386" v="1317" actId="20577"/>
      <pc:docMkLst>
        <pc:docMk/>
      </pc:docMkLst>
      <pc:sldChg chg="addSp modSp mod">
        <pc:chgData name="강인솔" userId="c48c1f89-71cd-48e2-9d6e-87eba67c9fcb" providerId="ADAL" clId="{85EC6523-9CE8-484D-94F7-E83B81A50D01}" dt="2020-10-28T04:25:03.704" v="149" actId="20577"/>
        <pc:sldMkLst>
          <pc:docMk/>
          <pc:sldMk cId="1546905811" sldId="257"/>
        </pc:sldMkLst>
        <pc:spChg chg="add mod">
          <ac:chgData name="강인솔" userId="c48c1f89-71cd-48e2-9d6e-87eba67c9fcb" providerId="ADAL" clId="{85EC6523-9CE8-484D-94F7-E83B81A50D01}" dt="2020-10-28T04:24:57.094" v="147" actId="120"/>
          <ac:spMkLst>
            <pc:docMk/>
            <pc:sldMk cId="1546905811" sldId="257"/>
            <ac:spMk id="2" creationId="{4C467381-8AC4-46C6-BBA8-34874DAD21E5}"/>
          </ac:spMkLst>
        </pc:spChg>
        <pc:spChg chg="add mod">
          <ac:chgData name="강인솔" userId="c48c1f89-71cd-48e2-9d6e-87eba67c9fcb" providerId="ADAL" clId="{85EC6523-9CE8-484D-94F7-E83B81A50D01}" dt="2020-10-28T04:24:57.094" v="147" actId="120"/>
          <ac:spMkLst>
            <pc:docMk/>
            <pc:sldMk cId="1546905811" sldId="257"/>
            <ac:spMk id="3" creationId="{8F418590-E6C7-4BDE-915B-90449933271C}"/>
          </ac:spMkLst>
        </pc:spChg>
        <pc:spChg chg="add mod">
          <ac:chgData name="강인솔" userId="c48c1f89-71cd-48e2-9d6e-87eba67c9fcb" providerId="ADAL" clId="{85EC6523-9CE8-484D-94F7-E83B81A50D01}" dt="2020-10-28T04:25:02.590" v="148" actId="20577"/>
          <ac:spMkLst>
            <pc:docMk/>
            <pc:sldMk cId="1546905811" sldId="257"/>
            <ac:spMk id="4" creationId="{92102B77-61C6-479A-8736-EF1D1D15042C}"/>
          </ac:spMkLst>
        </pc:spChg>
        <pc:spChg chg="mod">
          <ac:chgData name="강인솔" userId="c48c1f89-71cd-48e2-9d6e-87eba67c9fcb" providerId="ADAL" clId="{85EC6523-9CE8-484D-94F7-E83B81A50D01}" dt="2020-10-28T04:24:57.094" v="147" actId="120"/>
          <ac:spMkLst>
            <pc:docMk/>
            <pc:sldMk cId="1546905811" sldId="257"/>
            <ac:spMk id="11" creationId="{01927CA9-5900-4BC2-BA43-C8D4526799ED}"/>
          </ac:spMkLst>
        </pc:spChg>
        <pc:spChg chg="add mod">
          <ac:chgData name="강인솔" userId="c48c1f89-71cd-48e2-9d6e-87eba67c9fcb" providerId="ADAL" clId="{85EC6523-9CE8-484D-94F7-E83B81A50D01}" dt="2020-10-28T04:25:03.704" v="149" actId="20577"/>
          <ac:spMkLst>
            <pc:docMk/>
            <pc:sldMk cId="1546905811" sldId="257"/>
            <ac:spMk id="15" creationId="{2B571E50-FE92-42C7-AB9D-D73AF367F715}"/>
          </ac:spMkLst>
        </pc:spChg>
      </pc:sldChg>
      <pc:sldChg chg="add">
        <pc:chgData name="강인솔" userId="c48c1f89-71cd-48e2-9d6e-87eba67c9fcb" providerId="ADAL" clId="{85EC6523-9CE8-484D-94F7-E83B81A50D01}" dt="2020-10-28T04:16:15.588" v="0" actId="2890"/>
        <pc:sldMkLst>
          <pc:docMk/>
          <pc:sldMk cId="2941390324" sldId="257"/>
        </pc:sldMkLst>
      </pc:sldChg>
      <pc:sldChg chg="modSp mod">
        <pc:chgData name="강인솔" userId="c48c1f89-71cd-48e2-9d6e-87eba67c9fcb" providerId="ADAL" clId="{85EC6523-9CE8-484D-94F7-E83B81A50D01}" dt="2020-10-28T06:01:39.041" v="1312" actId="313"/>
        <pc:sldMkLst>
          <pc:docMk/>
          <pc:sldMk cId="3893627713" sldId="259"/>
        </pc:sldMkLst>
        <pc:spChg chg="mod">
          <ac:chgData name="강인솔" userId="c48c1f89-71cd-48e2-9d6e-87eba67c9fcb" providerId="ADAL" clId="{85EC6523-9CE8-484D-94F7-E83B81A50D01}" dt="2020-10-28T06:01:39.041" v="1312" actId="313"/>
          <ac:spMkLst>
            <pc:docMk/>
            <pc:sldMk cId="3893627713" sldId="259"/>
            <ac:spMk id="3" creationId="{D6AA0880-06E6-495F-9D4B-C90D79178853}"/>
          </ac:spMkLst>
        </pc:spChg>
      </pc:sldChg>
      <pc:sldChg chg="addSp delSp modSp add mod">
        <pc:chgData name="강인솔" userId="c48c1f89-71cd-48e2-9d6e-87eba67c9fcb" providerId="ADAL" clId="{85EC6523-9CE8-484D-94F7-E83B81A50D01}" dt="2020-10-28T06:01:51.636" v="1316" actId="20577"/>
        <pc:sldMkLst>
          <pc:docMk/>
          <pc:sldMk cId="220476235" sldId="260"/>
        </pc:sldMkLst>
        <pc:spChg chg="add del mod">
          <ac:chgData name="강인솔" userId="c48c1f89-71cd-48e2-9d6e-87eba67c9fcb" providerId="ADAL" clId="{85EC6523-9CE8-484D-94F7-E83B81A50D01}" dt="2020-10-28T06:01:51.636" v="1316" actId="20577"/>
          <ac:spMkLst>
            <pc:docMk/>
            <pc:sldMk cId="220476235" sldId="260"/>
            <ac:spMk id="3" creationId="{D6AA0880-06E6-495F-9D4B-C90D79178853}"/>
          </ac:spMkLst>
        </pc:spChg>
      </pc:sldChg>
      <pc:sldChg chg="modSp add mod">
        <pc:chgData name="강인솔" userId="c48c1f89-71cd-48e2-9d6e-87eba67c9fcb" providerId="ADAL" clId="{85EC6523-9CE8-484D-94F7-E83B81A50D01}" dt="2020-10-28T06:02:00.386" v="1317" actId="20577"/>
        <pc:sldMkLst>
          <pc:docMk/>
          <pc:sldMk cId="4026823544" sldId="261"/>
        </pc:sldMkLst>
        <pc:spChg chg="mod">
          <ac:chgData name="강인솔" userId="c48c1f89-71cd-48e2-9d6e-87eba67c9fcb" providerId="ADAL" clId="{85EC6523-9CE8-484D-94F7-E83B81A50D01}" dt="2020-10-28T06:02:00.386" v="1317" actId="20577"/>
          <ac:spMkLst>
            <pc:docMk/>
            <pc:sldMk cId="4026823544" sldId="261"/>
            <ac:spMk id="5" creationId="{0043EEA0-3568-40D1-8682-C9EF3C96EC16}"/>
          </ac:spMkLst>
        </pc:spChg>
        <pc:spChg chg="mod">
          <ac:chgData name="강인솔" userId="c48c1f89-71cd-48e2-9d6e-87eba67c9fcb" providerId="ADAL" clId="{85EC6523-9CE8-484D-94F7-E83B81A50D01}" dt="2020-10-28T05:40:41.453" v="1247" actId="20577"/>
          <ac:spMkLst>
            <pc:docMk/>
            <pc:sldMk cId="4026823544" sldId="261"/>
            <ac:spMk id="7" creationId="{F2796C3D-6270-4A0C-BE8D-903B43A0866C}"/>
          </ac:spMkLst>
        </pc:spChg>
        <pc:picChg chg="mod">
          <ac:chgData name="강인솔" userId="c48c1f89-71cd-48e2-9d6e-87eba67c9fcb" providerId="ADAL" clId="{85EC6523-9CE8-484D-94F7-E83B81A50D01}" dt="2020-10-28T04:58:39.766" v="1079" actId="1035"/>
          <ac:picMkLst>
            <pc:docMk/>
            <pc:sldMk cId="4026823544" sldId="261"/>
            <ac:picMk id="1026" creationId="{0F161C85-5B3F-405D-9FF8-201AF23C9B3C}"/>
          </ac:picMkLst>
        </pc:picChg>
      </pc:sldChg>
      <pc:sldChg chg="modSp add mod">
        <pc:chgData name="강인솔" userId="c48c1f89-71cd-48e2-9d6e-87eba67c9fcb" providerId="ADAL" clId="{85EC6523-9CE8-484D-94F7-E83B81A50D01}" dt="2020-10-28T05:42:47.498" v="1297" actId="20577"/>
        <pc:sldMkLst>
          <pc:docMk/>
          <pc:sldMk cId="2728055045" sldId="262"/>
        </pc:sldMkLst>
        <pc:spChg chg="mod">
          <ac:chgData name="강인솔" userId="c48c1f89-71cd-48e2-9d6e-87eba67c9fcb" providerId="ADAL" clId="{85EC6523-9CE8-484D-94F7-E83B81A50D01}" dt="2020-10-28T05:42:47.498" v="1297" actId="20577"/>
          <ac:spMkLst>
            <pc:docMk/>
            <pc:sldMk cId="2728055045" sldId="262"/>
            <ac:spMk id="5" creationId="{0462B619-ACEE-4BDA-81F4-9B8D1711FE7A}"/>
          </ac:spMkLst>
        </pc:spChg>
        <pc:spChg chg="mod">
          <ac:chgData name="강인솔" userId="c48c1f89-71cd-48e2-9d6e-87eba67c9fcb" providerId="ADAL" clId="{85EC6523-9CE8-484D-94F7-E83B81A50D01}" dt="2020-10-28T05:40:59.309" v="1295"/>
          <ac:spMkLst>
            <pc:docMk/>
            <pc:sldMk cId="2728055045" sldId="262"/>
            <ac:spMk id="7" creationId="{EC620CEE-7B07-4AEE-9E78-D28CAB933772}"/>
          </ac:spMkLst>
        </pc:spChg>
      </pc:sldChg>
      <pc:sldChg chg="modSp add mod">
        <pc:chgData name="강인솔" userId="c48c1f89-71cd-48e2-9d6e-87eba67c9fcb" providerId="ADAL" clId="{85EC6523-9CE8-484D-94F7-E83B81A50D01}" dt="2020-10-28T05:35:56.825" v="1188"/>
        <pc:sldMkLst>
          <pc:docMk/>
          <pc:sldMk cId="614027302" sldId="263"/>
        </pc:sldMkLst>
        <pc:spChg chg="mod">
          <ac:chgData name="강인솔" userId="c48c1f89-71cd-48e2-9d6e-87eba67c9fcb" providerId="ADAL" clId="{85EC6523-9CE8-484D-94F7-E83B81A50D01}" dt="2020-10-28T05:35:56.825" v="1188"/>
          <ac:spMkLst>
            <pc:docMk/>
            <pc:sldMk cId="614027302" sldId="263"/>
            <ac:spMk id="3" creationId="{D6AA0880-06E6-495F-9D4B-C90D79178853}"/>
          </ac:spMkLst>
        </pc:spChg>
        <pc:spChg chg="mod">
          <ac:chgData name="강인솔" userId="c48c1f89-71cd-48e2-9d6e-87eba67c9fcb" providerId="ADAL" clId="{85EC6523-9CE8-484D-94F7-E83B81A50D01}" dt="2020-10-28T04:51:14.215" v="278" actId="20577"/>
          <ac:spMkLst>
            <pc:docMk/>
            <pc:sldMk cId="614027302" sldId="263"/>
            <ac:spMk id="4" creationId="{B89EA206-890D-481B-BDFE-3E25C041B2C1}"/>
          </ac:spMkLst>
        </pc:spChg>
      </pc:sldChg>
      <pc:sldChg chg="modSp mod">
        <pc:chgData name="강인솔" userId="c48c1f89-71cd-48e2-9d6e-87eba67c9fcb" providerId="ADAL" clId="{85EC6523-9CE8-484D-94F7-E83B81A50D01}" dt="2020-10-28T05:23:20.203" v="1127"/>
        <pc:sldMkLst>
          <pc:docMk/>
          <pc:sldMk cId="1084190960" sldId="264"/>
        </pc:sldMkLst>
        <pc:spChg chg="mod">
          <ac:chgData name="강인솔" userId="c48c1f89-71cd-48e2-9d6e-87eba67c9fcb" providerId="ADAL" clId="{85EC6523-9CE8-484D-94F7-E83B81A50D01}" dt="2020-10-28T05:23:20.203" v="1127"/>
          <ac:spMkLst>
            <pc:docMk/>
            <pc:sldMk cId="1084190960" sldId="264"/>
            <ac:spMk id="3" creationId="{D6AA0880-06E6-495F-9D4B-C90D79178853}"/>
          </ac:spMkLst>
        </pc:spChg>
      </pc:sldChg>
      <pc:sldChg chg="modSp mod">
        <pc:chgData name="강인솔" userId="c48c1f89-71cd-48e2-9d6e-87eba67c9fcb" providerId="ADAL" clId="{85EC6523-9CE8-484D-94F7-E83B81A50D01}" dt="2020-10-28T05:26:11.929" v="1163" actId="1035"/>
        <pc:sldMkLst>
          <pc:docMk/>
          <pc:sldMk cId="1057013392" sldId="265"/>
        </pc:sldMkLst>
        <pc:spChg chg="mod">
          <ac:chgData name="강인솔" userId="c48c1f89-71cd-48e2-9d6e-87eba67c9fcb" providerId="ADAL" clId="{85EC6523-9CE8-484D-94F7-E83B81A50D01}" dt="2020-10-28T05:26:11.929" v="1163" actId="1035"/>
          <ac:spMkLst>
            <pc:docMk/>
            <pc:sldMk cId="1057013392" sldId="265"/>
            <ac:spMk id="3" creationId="{D6AA0880-06E6-495F-9D4B-C90D79178853}"/>
          </ac:spMkLst>
        </pc:spChg>
      </pc:sldChg>
    </pc:docChg>
  </pc:docChgLst>
  <pc:docChgLst>
    <pc:chgData name="강인솔" userId="c48c1f89-71cd-48e2-9d6e-87eba67c9fcb" providerId="ADAL" clId="{041867E8-4ABC-4064-8527-35F367521A51}"/>
    <pc:docChg chg="undo custSel addSld modSld sldOrd">
      <pc:chgData name="강인솔" userId="c48c1f89-71cd-48e2-9d6e-87eba67c9fcb" providerId="ADAL" clId="{041867E8-4ABC-4064-8527-35F367521A51}" dt="2020-11-20T05:00:22.494" v="985" actId="1038"/>
      <pc:docMkLst>
        <pc:docMk/>
      </pc:docMkLst>
      <pc:sldChg chg="modSp mod">
        <pc:chgData name="강인솔" userId="c48c1f89-71cd-48e2-9d6e-87eba67c9fcb" providerId="ADAL" clId="{041867E8-4ABC-4064-8527-35F367521A51}" dt="2020-11-20T04:56:10.887" v="960" actId="1038"/>
        <pc:sldMkLst>
          <pc:docMk/>
          <pc:sldMk cId="1384353214" sldId="256"/>
        </pc:sldMkLst>
        <pc:spChg chg="mod">
          <ac:chgData name="강인솔" userId="c48c1f89-71cd-48e2-9d6e-87eba67c9fcb" providerId="ADAL" clId="{041867E8-4ABC-4064-8527-35F367521A51}" dt="2020-11-20T02:01:12.252" v="7" actId="20577"/>
          <ac:spMkLst>
            <pc:docMk/>
            <pc:sldMk cId="1384353214" sldId="256"/>
            <ac:spMk id="9" creationId="{CA8E6A52-29A3-4494-A436-BCA7F9860837}"/>
          </ac:spMkLst>
        </pc:spChg>
        <pc:spChg chg="mod">
          <ac:chgData name="강인솔" userId="c48c1f89-71cd-48e2-9d6e-87eba67c9fcb" providerId="ADAL" clId="{041867E8-4ABC-4064-8527-35F367521A51}" dt="2020-11-20T04:56:10.887" v="960" actId="1038"/>
          <ac:spMkLst>
            <pc:docMk/>
            <pc:sldMk cId="1384353214" sldId="256"/>
            <ac:spMk id="10" creationId="{81856037-0238-48AD-9F0C-E311335C0416}"/>
          </ac:spMkLst>
        </pc:spChg>
      </pc:sldChg>
      <pc:sldChg chg="modSp mod">
        <pc:chgData name="강인솔" userId="c48c1f89-71cd-48e2-9d6e-87eba67c9fcb" providerId="ADAL" clId="{041867E8-4ABC-4064-8527-35F367521A51}" dt="2020-11-20T04:27:43.253" v="903" actId="465"/>
        <pc:sldMkLst>
          <pc:docMk/>
          <pc:sldMk cId="1546905811" sldId="257"/>
        </pc:sldMkLst>
        <pc:spChg chg="mod">
          <ac:chgData name="강인솔" userId="c48c1f89-71cd-48e2-9d6e-87eba67c9fcb" providerId="ADAL" clId="{041867E8-4ABC-4064-8527-35F367521A51}" dt="2020-11-20T04:27:43.253" v="903" actId="465"/>
          <ac:spMkLst>
            <pc:docMk/>
            <pc:sldMk cId="1546905811" sldId="257"/>
            <ac:spMk id="2" creationId="{4C467381-8AC4-46C6-BBA8-34874DAD21E5}"/>
          </ac:spMkLst>
        </pc:spChg>
        <pc:spChg chg="mod">
          <ac:chgData name="강인솔" userId="c48c1f89-71cd-48e2-9d6e-87eba67c9fcb" providerId="ADAL" clId="{041867E8-4ABC-4064-8527-35F367521A51}" dt="2020-11-20T04:27:43.253" v="903" actId="465"/>
          <ac:spMkLst>
            <pc:docMk/>
            <pc:sldMk cId="1546905811" sldId="257"/>
            <ac:spMk id="3" creationId="{8F418590-E6C7-4BDE-915B-90449933271C}"/>
          </ac:spMkLst>
        </pc:spChg>
        <pc:spChg chg="mod">
          <ac:chgData name="강인솔" userId="c48c1f89-71cd-48e2-9d6e-87eba67c9fcb" providerId="ADAL" clId="{041867E8-4ABC-4064-8527-35F367521A51}" dt="2020-11-20T04:27:43.253" v="903" actId="465"/>
          <ac:spMkLst>
            <pc:docMk/>
            <pc:sldMk cId="1546905811" sldId="257"/>
            <ac:spMk id="4" creationId="{92102B77-61C6-479A-8736-EF1D1D15042C}"/>
          </ac:spMkLst>
        </pc:spChg>
        <pc:spChg chg="mod">
          <ac:chgData name="강인솔" userId="c48c1f89-71cd-48e2-9d6e-87eba67c9fcb" providerId="ADAL" clId="{041867E8-4ABC-4064-8527-35F367521A51}" dt="2020-11-20T04:27:43.253" v="903" actId="465"/>
          <ac:spMkLst>
            <pc:docMk/>
            <pc:sldMk cId="1546905811" sldId="257"/>
            <ac:spMk id="9" creationId="{FFCA78E0-ABCD-4F7A-8E50-BA9BBA8F5E74}"/>
          </ac:spMkLst>
        </pc:spChg>
        <pc:spChg chg="mod">
          <ac:chgData name="강인솔" userId="c48c1f89-71cd-48e2-9d6e-87eba67c9fcb" providerId="ADAL" clId="{041867E8-4ABC-4064-8527-35F367521A51}" dt="2020-11-20T02:02:00.917" v="48"/>
          <ac:spMkLst>
            <pc:docMk/>
            <pc:sldMk cId="1546905811" sldId="257"/>
            <ac:spMk id="11" creationId="{01927CA9-5900-4BC2-BA43-C8D4526799ED}"/>
          </ac:spMkLst>
        </pc:spChg>
      </pc:sldChg>
      <pc:sldChg chg="addSp delSp modSp mod modAnim">
        <pc:chgData name="강인솔" userId="c48c1f89-71cd-48e2-9d6e-87eba67c9fcb" providerId="ADAL" clId="{041867E8-4ABC-4064-8527-35F367521A51}" dt="2020-11-20T02:11:50.724" v="122" actId="12789"/>
        <pc:sldMkLst>
          <pc:docMk/>
          <pc:sldMk cId="3893627713" sldId="259"/>
        </pc:sldMkLst>
        <pc:spChg chg="del">
          <ac:chgData name="강인솔" userId="c48c1f89-71cd-48e2-9d6e-87eba67c9fcb" providerId="ADAL" clId="{041867E8-4ABC-4064-8527-35F367521A51}" dt="2020-11-20T02:10:56.520" v="110" actId="478"/>
          <ac:spMkLst>
            <pc:docMk/>
            <pc:sldMk cId="3893627713" sldId="259"/>
            <ac:spMk id="3" creationId="{D6AA0880-06E6-495F-9D4B-C90D79178853}"/>
          </ac:spMkLst>
        </pc:spChg>
        <pc:graphicFrameChg chg="add mod">
          <ac:chgData name="강인솔" userId="c48c1f89-71cd-48e2-9d6e-87eba67c9fcb" providerId="ADAL" clId="{041867E8-4ABC-4064-8527-35F367521A51}" dt="2020-11-20T02:11:50.724" v="122" actId="12789"/>
          <ac:graphicFrameMkLst>
            <pc:docMk/>
            <pc:sldMk cId="3893627713" sldId="259"/>
            <ac:graphicFrameMk id="8" creationId="{A531CBDC-F9E8-4049-A363-D1A8FC64AEB9}"/>
          </ac:graphicFrameMkLst>
        </pc:graphicFrameChg>
        <pc:picChg chg="add mod">
          <ac:chgData name="강인솔" userId="c48c1f89-71cd-48e2-9d6e-87eba67c9fcb" providerId="ADAL" clId="{041867E8-4ABC-4064-8527-35F367521A51}" dt="2020-11-20T02:11:50.724" v="122" actId="12789"/>
          <ac:picMkLst>
            <pc:docMk/>
            <pc:sldMk cId="3893627713" sldId="259"/>
            <ac:picMk id="7" creationId="{AD9B3D1C-AD8C-4BC8-989E-567A327689DD}"/>
          </ac:picMkLst>
        </pc:picChg>
      </pc:sldChg>
      <pc:sldChg chg="modSp mod">
        <pc:chgData name="강인솔" userId="c48c1f89-71cd-48e2-9d6e-87eba67c9fcb" providerId="ADAL" clId="{041867E8-4ABC-4064-8527-35F367521A51}" dt="2020-11-20T02:16:36.879" v="152"/>
        <pc:sldMkLst>
          <pc:docMk/>
          <pc:sldMk cId="220476235" sldId="260"/>
        </pc:sldMkLst>
        <pc:spChg chg="mod">
          <ac:chgData name="강인솔" userId="c48c1f89-71cd-48e2-9d6e-87eba67c9fcb" providerId="ADAL" clId="{041867E8-4ABC-4064-8527-35F367521A51}" dt="2020-11-20T02:16:36.879" v="152"/>
          <ac:spMkLst>
            <pc:docMk/>
            <pc:sldMk cId="220476235" sldId="260"/>
            <ac:spMk id="9" creationId="{E5FAFC2D-75AF-48BA-BFE3-6212C415BF3F}"/>
          </ac:spMkLst>
        </pc:spChg>
      </pc:sldChg>
      <pc:sldChg chg="modSp mod">
        <pc:chgData name="강인솔" userId="c48c1f89-71cd-48e2-9d6e-87eba67c9fcb" providerId="ADAL" clId="{041867E8-4ABC-4064-8527-35F367521A51}" dt="2020-11-20T04:26:37.348" v="898" actId="20577"/>
        <pc:sldMkLst>
          <pc:docMk/>
          <pc:sldMk cId="4026823544" sldId="261"/>
        </pc:sldMkLst>
        <pc:spChg chg="mod">
          <ac:chgData name="강인솔" userId="c48c1f89-71cd-48e2-9d6e-87eba67c9fcb" providerId="ADAL" clId="{041867E8-4ABC-4064-8527-35F367521A51}" dt="2020-11-20T04:26:37.348" v="898" actId="20577"/>
          <ac:spMkLst>
            <pc:docMk/>
            <pc:sldMk cId="4026823544" sldId="261"/>
            <ac:spMk id="7" creationId="{F2796C3D-6270-4A0C-BE8D-903B43A0866C}"/>
          </ac:spMkLst>
        </pc:spChg>
      </pc:sldChg>
      <pc:sldChg chg="modSp mod">
        <pc:chgData name="강인솔" userId="c48c1f89-71cd-48e2-9d6e-87eba67c9fcb" providerId="ADAL" clId="{041867E8-4ABC-4064-8527-35F367521A51}" dt="2020-11-20T04:24:50.817" v="892" actId="20577"/>
        <pc:sldMkLst>
          <pc:docMk/>
          <pc:sldMk cId="2728055045" sldId="262"/>
        </pc:sldMkLst>
        <pc:spChg chg="mod">
          <ac:chgData name="강인솔" userId="c48c1f89-71cd-48e2-9d6e-87eba67c9fcb" providerId="ADAL" clId="{041867E8-4ABC-4064-8527-35F367521A51}" dt="2020-11-20T04:24:50.817" v="892" actId="20577"/>
          <ac:spMkLst>
            <pc:docMk/>
            <pc:sldMk cId="2728055045" sldId="262"/>
            <ac:spMk id="7" creationId="{EC620CEE-7B07-4AEE-9E78-D28CAB933772}"/>
          </ac:spMkLst>
        </pc:spChg>
      </pc:sldChg>
      <pc:sldChg chg="addSp delSp modSp add mod delAnim">
        <pc:chgData name="강인솔" userId="c48c1f89-71cd-48e2-9d6e-87eba67c9fcb" providerId="ADAL" clId="{041867E8-4ABC-4064-8527-35F367521A51}" dt="2020-11-20T05:00:22.494" v="985" actId="1038"/>
        <pc:sldMkLst>
          <pc:docMk/>
          <pc:sldMk cId="1686030947" sldId="268"/>
        </pc:sldMkLst>
        <pc:spChg chg="add mod">
          <ac:chgData name="강인솔" userId="c48c1f89-71cd-48e2-9d6e-87eba67c9fcb" providerId="ADAL" clId="{041867E8-4ABC-4064-8527-35F367521A51}" dt="2020-11-20T05:00:22.494" v="985" actId="1038"/>
          <ac:spMkLst>
            <pc:docMk/>
            <pc:sldMk cId="1686030947" sldId="268"/>
            <ac:spMk id="4" creationId="{DFD3152E-09C5-40D9-BBB0-F75138FBEB1E}"/>
          </ac:spMkLst>
        </pc:spChg>
        <pc:spChg chg="add mod">
          <ac:chgData name="강인솔" userId="c48c1f89-71cd-48e2-9d6e-87eba67c9fcb" providerId="ADAL" clId="{041867E8-4ABC-4064-8527-35F367521A51}" dt="2020-11-20T02:30:52.803" v="281" actId="1037"/>
          <ac:spMkLst>
            <pc:docMk/>
            <pc:sldMk cId="1686030947" sldId="268"/>
            <ac:spMk id="9" creationId="{780AE95A-AC50-4394-9450-ED529ABCCDEF}"/>
          </ac:spMkLst>
        </pc:spChg>
        <pc:spChg chg="add del mod">
          <ac:chgData name="강인솔" userId="c48c1f89-71cd-48e2-9d6e-87eba67c9fcb" providerId="ADAL" clId="{041867E8-4ABC-4064-8527-35F367521A51}" dt="2020-11-20T02:28:02.525" v="226" actId="478"/>
          <ac:spMkLst>
            <pc:docMk/>
            <pc:sldMk cId="1686030947" sldId="268"/>
            <ac:spMk id="11" creationId="{65FBE44A-B3F5-43A4-B9EE-408F9EE5D74B}"/>
          </ac:spMkLst>
        </pc:spChg>
        <pc:spChg chg="add mod">
          <ac:chgData name="강인솔" userId="c48c1f89-71cd-48e2-9d6e-87eba67c9fcb" providerId="ADAL" clId="{041867E8-4ABC-4064-8527-35F367521A51}" dt="2020-11-20T03:17:08.567" v="419" actId="113"/>
          <ac:spMkLst>
            <pc:docMk/>
            <pc:sldMk cId="1686030947" sldId="268"/>
            <ac:spMk id="13" creationId="{E2AC9E44-F373-4F60-978C-48E7D48C0DC3}"/>
          </ac:spMkLst>
        </pc:spChg>
        <pc:spChg chg="add mod">
          <ac:chgData name="강인솔" userId="c48c1f89-71cd-48e2-9d6e-87eba67c9fcb" providerId="ADAL" clId="{041867E8-4ABC-4064-8527-35F367521A51}" dt="2020-11-20T03:17:12.459" v="420" actId="113"/>
          <ac:spMkLst>
            <pc:docMk/>
            <pc:sldMk cId="1686030947" sldId="268"/>
            <ac:spMk id="14" creationId="{53371CCC-C54D-428F-A45D-1D0D0667FEBF}"/>
          </ac:spMkLst>
        </pc:spChg>
        <pc:spChg chg="add mod">
          <ac:chgData name="강인솔" userId="c48c1f89-71cd-48e2-9d6e-87eba67c9fcb" providerId="ADAL" clId="{041867E8-4ABC-4064-8527-35F367521A51}" dt="2020-11-20T02:32:48.121" v="402" actId="404"/>
          <ac:spMkLst>
            <pc:docMk/>
            <pc:sldMk cId="1686030947" sldId="268"/>
            <ac:spMk id="15" creationId="{2C8CA403-9C1D-48B1-8089-F86F659BAF01}"/>
          </ac:spMkLst>
        </pc:spChg>
        <pc:spChg chg="add mod">
          <ac:chgData name="강인솔" userId="c48c1f89-71cd-48e2-9d6e-87eba67c9fcb" providerId="ADAL" clId="{041867E8-4ABC-4064-8527-35F367521A51}" dt="2020-11-20T02:32:48.121" v="402" actId="404"/>
          <ac:spMkLst>
            <pc:docMk/>
            <pc:sldMk cId="1686030947" sldId="268"/>
            <ac:spMk id="16" creationId="{57DAD7CD-E15D-4FE4-A16F-5849820C44C4}"/>
          </ac:spMkLst>
        </pc:spChg>
        <pc:spChg chg="mod">
          <ac:chgData name="강인솔" userId="c48c1f89-71cd-48e2-9d6e-87eba67c9fcb" providerId="ADAL" clId="{041867E8-4ABC-4064-8527-35F367521A51}" dt="2020-11-20T03:49:38.721" v="864" actId="2711"/>
          <ac:spMkLst>
            <pc:docMk/>
            <pc:sldMk cId="1686030947" sldId="268"/>
            <ac:spMk id="22" creationId="{22BD208E-E107-4DF5-AA4B-E168FCF60A21}"/>
          </ac:spMkLst>
        </pc:spChg>
        <pc:spChg chg="add mod">
          <ac:chgData name="강인솔" userId="c48c1f89-71cd-48e2-9d6e-87eba67c9fcb" providerId="ADAL" clId="{041867E8-4ABC-4064-8527-35F367521A51}" dt="2020-11-20T02:34:28.584" v="418" actId="208"/>
          <ac:spMkLst>
            <pc:docMk/>
            <pc:sldMk cId="1686030947" sldId="268"/>
            <ac:spMk id="23" creationId="{C5E3FF90-58D8-435E-9442-A65781F3F2C9}"/>
          </ac:spMkLst>
        </pc:spChg>
        <pc:grpChg chg="add mod">
          <ac:chgData name="강인솔" userId="c48c1f89-71cd-48e2-9d6e-87eba67c9fcb" providerId="ADAL" clId="{041867E8-4ABC-4064-8527-35F367521A51}" dt="2020-11-20T02:30:52.803" v="281" actId="1037"/>
          <ac:grpSpMkLst>
            <pc:docMk/>
            <pc:sldMk cId="1686030947" sldId="268"/>
            <ac:grpSpMk id="12" creationId="{C1E3EB25-B4E7-40DD-9F3D-8B3D98B4678B}"/>
          </ac:grpSpMkLst>
        </pc:grpChg>
        <pc:graphicFrameChg chg="del">
          <ac:chgData name="강인솔" userId="c48c1f89-71cd-48e2-9d6e-87eba67c9fcb" providerId="ADAL" clId="{041867E8-4ABC-4064-8527-35F367521A51}" dt="2020-11-20T02:14:05.670" v="125" actId="478"/>
          <ac:graphicFrameMkLst>
            <pc:docMk/>
            <pc:sldMk cId="1686030947" sldId="268"/>
            <ac:graphicFrameMk id="8" creationId="{A531CBDC-F9E8-4049-A363-D1A8FC64AEB9}"/>
          </ac:graphicFrameMkLst>
        </pc:graphicFrameChg>
        <pc:picChg chg="add mod">
          <ac:chgData name="강인솔" userId="c48c1f89-71cd-48e2-9d6e-87eba67c9fcb" providerId="ADAL" clId="{041867E8-4ABC-4064-8527-35F367521A51}" dt="2020-11-20T02:16:27.110" v="132" actId="1076"/>
          <ac:picMkLst>
            <pc:docMk/>
            <pc:sldMk cId="1686030947" sldId="268"/>
            <ac:picMk id="3" creationId="{73BF233A-4584-4103-AD3C-7986E1FF2BCA}"/>
          </ac:picMkLst>
        </pc:picChg>
        <pc:picChg chg="add mod modCrop">
          <ac:chgData name="강인솔" userId="c48c1f89-71cd-48e2-9d6e-87eba67c9fcb" providerId="ADAL" clId="{041867E8-4ABC-4064-8527-35F367521A51}" dt="2020-11-20T03:23:00.443" v="432" actId="1037"/>
          <ac:picMkLst>
            <pc:docMk/>
            <pc:sldMk cId="1686030947" sldId="268"/>
            <ac:picMk id="5" creationId="{09628090-7A68-4C99-814D-69513A65EC18}"/>
          </ac:picMkLst>
        </pc:picChg>
        <pc:picChg chg="del">
          <ac:chgData name="강인솔" userId="c48c1f89-71cd-48e2-9d6e-87eba67c9fcb" providerId="ADAL" clId="{041867E8-4ABC-4064-8527-35F367521A51}" dt="2020-11-20T02:14:01.438" v="124" actId="478"/>
          <ac:picMkLst>
            <pc:docMk/>
            <pc:sldMk cId="1686030947" sldId="268"/>
            <ac:picMk id="7" creationId="{AD9B3D1C-AD8C-4BC8-989E-567A327689DD}"/>
          </ac:picMkLst>
        </pc:picChg>
        <pc:picChg chg="add mod">
          <ac:chgData name="강인솔" userId="c48c1f89-71cd-48e2-9d6e-87eba67c9fcb" providerId="ADAL" clId="{041867E8-4ABC-4064-8527-35F367521A51}" dt="2020-11-20T02:30:52.803" v="281" actId="1037"/>
          <ac:picMkLst>
            <pc:docMk/>
            <pc:sldMk cId="1686030947" sldId="268"/>
            <ac:picMk id="1026" creationId="{EB1B9987-76D4-4654-88F1-7D560CEFE914}"/>
          </ac:picMkLst>
        </pc:picChg>
        <pc:cxnChg chg="add mod">
          <ac:chgData name="강인솔" userId="c48c1f89-71cd-48e2-9d6e-87eba67c9fcb" providerId="ADAL" clId="{041867E8-4ABC-4064-8527-35F367521A51}" dt="2020-11-20T05:00:22.494" v="985" actId="1038"/>
          <ac:cxnSpMkLst>
            <pc:docMk/>
            <pc:sldMk cId="1686030947" sldId="268"/>
            <ac:cxnSpMk id="18" creationId="{116A1A9F-2C65-47BF-8961-D17EA131354F}"/>
          </ac:cxnSpMkLst>
        </pc:cxnChg>
        <pc:cxnChg chg="add mod">
          <ac:chgData name="강인솔" userId="c48c1f89-71cd-48e2-9d6e-87eba67c9fcb" providerId="ADAL" clId="{041867E8-4ABC-4064-8527-35F367521A51}" dt="2020-11-20T03:43:48.049" v="857" actId="14100"/>
          <ac:cxnSpMkLst>
            <pc:docMk/>
            <pc:sldMk cId="1686030947" sldId="268"/>
            <ac:cxnSpMk id="20" creationId="{B9662345-9A83-43EC-B7D3-D31FFC0B9062}"/>
          </ac:cxnSpMkLst>
        </pc:cxnChg>
      </pc:sldChg>
      <pc:sldChg chg="modSp mod">
        <pc:chgData name="강인솔" userId="c48c1f89-71cd-48e2-9d6e-87eba67c9fcb" providerId="ADAL" clId="{041867E8-4ABC-4064-8527-35F367521A51}" dt="2020-11-20T02:26:56.698" v="201"/>
        <pc:sldMkLst>
          <pc:docMk/>
          <pc:sldMk cId="3758334125" sldId="270"/>
        </pc:sldMkLst>
        <pc:graphicFrameChg chg="mod">
          <ac:chgData name="강인솔" userId="c48c1f89-71cd-48e2-9d6e-87eba67c9fcb" providerId="ADAL" clId="{041867E8-4ABC-4064-8527-35F367521A51}" dt="2020-11-20T02:26:56.698" v="201"/>
          <ac:graphicFrameMkLst>
            <pc:docMk/>
            <pc:sldMk cId="3758334125" sldId="270"/>
            <ac:graphicFrameMk id="8" creationId="{A531CBDC-F9E8-4049-A363-D1A8FC64AEB9}"/>
          </ac:graphicFrameMkLst>
        </pc:graphicFrameChg>
      </pc:sldChg>
      <pc:sldChg chg="ord">
        <pc:chgData name="강인솔" userId="c48c1f89-71cd-48e2-9d6e-87eba67c9fcb" providerId="ADAL" clId="{041867E8-4ABC-4064-8527-35F367521A51}" dt="2020-11-20T04:41:26.165" v="907"/>
        <pc:sldMkLst>
          <pc:docMk/>
          <pc:sldMk cId="3810673675" sldId="274"/>
        </pc:sldMkLst>
      </pc:sldChg>
      <pc:sldChg chg="addSp delSp modSp mod">
        <pc:chgData name="강인솔" userId="c48c1f89-71cd-48e2-9d6e-87eba67c9fcb" providerId="ADAL" clId="{041867E8-4ABC-4064-8527-35F367521A51}" dt="2020-11-20T03:41:45.149" v="844" actId="12789"/>
        <pc:sldMkLst>
          <pc:docMk/>
          <pc:sldMk cId="78091139" sldId="275"/>
        </pc:sldMkLst>
        <pc:picChg chg="add mod">
          <ac:chgData name="강인솔" userId="c48c1f89-71cd-48e2-9d6e-87eba67c9fcb" providerId="ADAL" clId="{041867E8-4ABC-4064-8527-35F367521A51}" dt="2020-11-20T03:41:45.149" v="844" actId="12789"/>
          <ac:picMkLst>
            <pc:docMk/>
            <pc:sldMk cId="78091139" sldId="275"/>
            <ac:picMk id="2" creationId="{34C50636-6534-448B-8209-1286016788CD}"/>
          </ac:picMkLst>
        </pc:picChg>
        <pc:picChg chg="del">
          <ac:chgData name="강인솔" userId="c48c1f89-71cd-48e2-9d6e-87eba67c9fcb" providerId="ADAL" clId="{041867E8-4ABC-4064-8527-35F367521A51}" dt="2020-11-20T03:40:29.892" v="838" actId="478"/>
          <ac:picMkLst>
            <pc:docMk/>
            <pc:sldMk cId="78091139" sldId="275"/>
            <ac:picMk id="6" creationId="{90C1647D-196E-43FB-8D81-AB28A92CA54B}"/>
          </ac:picMkLst>
        </pc:picChg>
      </pc:sldChg>
      <pc:sldChg chg="addSp delSp modSp mod">
        <pc:chgData name="강인솔" userId="c48c1f89-71cd-48e2-9d6e-87eba67c9fcb" providerId="ADAL" clId="{041867E8-4ABC-4064-8527-35F367521A51}" dt="2020-11-20T03:41:53.699" v="847" actId="12789"/>
        <pc:sldMkLst>
          <pc:docMk/>
          <pc:sldMk cId="1052281477" sldId="276"/>
        </pc:sldMkLst>
        <pc:picChg chg="add mod">
          <ac:chgData name="강인솔" userId="c48c1f89-71cd-48e2-9d6e-87eba67c9fcb" providerId="ADAL" clId="{041867E8-4ABC-4064-8527-35F367521A51}" dt="2020-11-20T03:41:53.699" v="847" actId="12789"/>
          <ac:picMkLst>
            <pc:docMk/>
            <pc:sldMk cId="1052281477" sldId="276"/>
            <ac:picMk id="2" creationId="{DE3B9A25-EB88-4103-BCE2-5DDC2AD01994}"/>
          </ac:picMkLst>
        </pc:picChg>
        <pc:picChg chg="del">
          <ac:chgData name="강인솔" userId="c48c1f89-71cd-48e2-9d6e-87eba67c9fcb" providerId="ADAL" clId="{041867E8-4ABC-4064-8527-35F367521A51}" dt="2020-11-20T03:38:45.896" v="836" actId="478"/>
          <ac:picMkLst>
            <pc:docMk/>
            <pc:sldMk cId="1052281477" sldId="276"/>
            <ac:picMk id="3" creationId="{F3A0ED6D-5096-4613-BE46-9BA92E35C1DD}"/>
          </ac:picMkLst>
        </pc:picChg>
      </pc:sldChg>
      <pc:sldChg chg="addSp delSp modSp mod">
        <pc:chgData name="강인솔" userId="c48c1f89-71cd-48e2-9d6e-87eba67c9fcb" providerId="ADAL" clId="{041867E8-4ABC-4064-8527-35F367521A51}" dt="2020-11-20T03:42:05.833" v="850" actId="12789"/>
        <pc:sldMkLst>
          <pc:docMk/>
          <pc:sldMk cId="4241372426" sldId="277"/>
        </pc:sldMkLst>
        <pc:picChg chg="add mod">
          <ac:chgData name="강인솔" userId="c48c1f89-71cd-48e2-9d6e-87eba67c9fcb" providerId="ADAL" clId="{041867E8-4ABC-4064-8527-35F367521A51}" dt="2020-11-20T03:42:05.833" v="850" actId="12789"/>
          <ac:picMkLst>
            <pc:docMk/>
            <pc:sldMk cId="4241372426" sldId="277"/>
            <ac:picMk id="2" creationId="{ECC35C12-CEB1-4740-8C47-6D28C653E8FC}"/>
          </ac:picMkLst>
        </pc:picChg>
        <pc:picChg chg="del">
          <ac:chgData name="강인솔" userId="c48c1f89-71cd-48e2-9d6e-87eba67c9fcb" providerId="ADAL" clId="{041867E8-4ABC-4064-8527-35F367521A51}" dt="2020-11-20T03:41:06.168" v="840" actId="478"/>
          <ac:picMkLst>
            <pc:docMk/>
            <pc:sldMk cId="4241372426" sldId="277"/>
            <ac:picMk id="4" creationId="{1F2FAB4C-DEAF-4963-A1E1-53F166458AB7}"/>
          </ac:picMkLst>
        </pc:picChg>
      </pc:sldChg>
      <pc:sldChg chg="addSp delSp modSp add mod">
        <pc:chgData name="강인솔" userId="c48c1f89-71cd-48e2-9d6e-87eba67c9fcb" providerId="ADAL" clId="{041867E8-4ABC-4064-8527-35F367521A51}" dt="2020-11-20T04:16:09.225" v="866" actId="20577"/>
        <pc:sldMkLst>
          <pc:docMk/>
          <pc:sldMk cId="2433694725" sldId="278"/>
        </pc:sldMkLst>
        <pc:spChg chg="del">
          <ac:chgData name="강인솔" userId="c48c1f89-71cd-48e2-9d6e-87eba67c9fcb" providerId="ADAL" clId="{041867E8-4ABC-4064-8527-35F367521A51}" dt="2020-11-20T03:17:39.788" v="422" actId="478"/>
          <ac:spMkLst>
            <pc:docMk/>
            <pc:sldMk cId="2433694725" sldId="278"/>
            <ac:spMk id="4" creationId="{DFD3152E-09C5-40D9-BBB0-F75138FBEB1E}"/>
          </ac:spMkLst>
        </pc:spChg>
        <pc:spChg chg="add mod">
          <ac:chgData name="강인솔" userId="c48c1f89-71cd-48e2-9d6e-87eba67c9fcb" providerId="ADAL" clId="{041867E8-4ABC-4064-8527-35F367521A51}" dt="2020-11-20T03:45:37.256" v="861" actId="12788"/>
          <ac:spMkLst>
            <pc:docMk/>
            <pc:sldMk cId="2433694725" sldId="278"/>
            <ac:spMk id="8" creationId="{8804AFAB-4D8A-4249-A24B-D7D9BE58A3FB}"/>
          </ac:spMkLst>
        </pc:spChg>
        <pc:spChg chg="add mod">
          <ac:chgData name="강인솔" userId="c48c1f89-71cd-48e2-9d6e-87eba67c9fcb" providerId="ADAL" clId="{041867E8-4ABC-4064-8527-35F367521A51}" dt="2020-11-20T03:45:37.256" v="861" actId="12788"/>
          <ac:spMkLst>
            <pc:docMk/>
            <pc:sldMk cId="2433694725" sldId="278"/>
            <ac:spMk id="11" creationId="{7222C1A8-FCB0-439E-8494-F40DCA89DBB3}"/>
          </ac:spMkLst>
        </pc:spChg>
        <pc:spChg chg="del">
          <ac:chgData name="강인솔" userId="c48c1f89-71cd-48e2-9d6e-87eba67c9fcb" providerId="ADAL" clId="{041867E8-4ABC-4064-8527-35F367521A51}" dt="2020-11-20T03:17:39.788" v="422" actId="478"/>
          <ac:spMkLst>
            <pc:docMk/>
            <pc:sldMk cId="2433694725" sldId="278"/>
            <ac:spMk id="13" creationId="{E2AC9E44-F373-4F60-978C-48E7D48C0DC3}"/>
          </ac:spMkLst>
        </pc:spChg>
        <pc:spChg chg="del">
          <ac:chgData name="강인솔" userId="c48c1f89-71cd-48e2-9d6e-87eba67c9fcb" providerId="ADAL" clId="{041867E8-4ABC-4064-8527-35F367521A51}" dt="2020-11-20T03:17:39.788" v="422" actId="478"/>
          <ac:spMkLst>
            <pc:docMk/>
            <pc:sldMk cId="2433694725" sldId="278"/>
            <ac:spMk id="14" creationId="{53371CCC-C54D-428F-A45D-1D0D0667FEBF}"/>
          </ac:spMkLst>
        </pc:spChg>
        <pc:spChg chg="del">
          <ac:chgData name="강인솔" userId="c48c1f89-71cd-48e2-9d6e-87eba67c9fcb" providerId="ADAL" clId="{041867E8-4ABC-4064-8527-35F367521A51}" dt="2020-11-20T03:17:39.788" v="422" actId="478"/>
          <ac:spMkLst>
            <pc:docMk/>
            <pc:sldMk cId="2433694725" sldId="278"/>
            <ac:spMk id="15" creationId="{2C8CA403-9C1D-48B1-8089-F86F659BAF01}"/>
          </ac:spMkLst>
        </pc:spChg>
        <pc:spChg chg="del">
          <ac:chgData name="강인솔" userId="c48c1f89-71cd-48e2-9d6e-87eba67c9fcb" providerId="ADAL" clId="{041867E8-4ABC-4064-8527-35F367521A51}" dt="2020-11-20T03:17:39.788" v="422" actId="478"/>
          <ac:spMkLst>
            <pc:docMk/>
            <pc:sldMk cId="2433694725" sldId="278"/>
            <ac:spMk id="16" creationId="{57DAD7CD-E15D-4FE4-A16F-5849820C44C4}"/>
          </ac:spMkLst>
        </pc:spChg>
        <pc:spChg chg="del">
          <ac:chgData name="강인솔" userId="c48c1f89-71cd-48e2-9d6e-87eba67c9fcb" providerId="ADAL" clId="{041867E8-4ABC-4064-8527-35F367521A51}" dt="2020-11-20T03:17:39.788" v="422" actId="478"/>
          <ac:spMkLst>
            <pc:docMk/>
            <pc:sldMk cId="2433694725" sldId="278"/>
            <ac:spMk id="23" creationId="{C5E3FF90-58D8-435E-9442-A65781F3F2C9}"/>
          </ac:spMkLst>
        </pc:spChg>
        <pc:spChg chg="add mod">
          <ac:chgData name="강인솔" userId="c48c1f89-71cd-48e2-9d6e-87eba67c9fcb" providerId="ADAL" clId="{041867E8-4ABC-4064-8527-35F367521A51}" dt="2020-11-20T03:45:37.256" v="861" actId="12788"/>
          <ac:spMkLst>
            <pc:docMk/>
            <pc:sldMk cId="2433694725" sldId="278"/>
            <ac:spMk id="25" creationId="{605E663F-1F6D-4C1B-8721-D42BF887E94E}"/>
          </ac:spMkLst>
        </pc:spChg>
        <pc:spChg chg="add del mod">
          <ac:chgData name="강인솔" userId="c48c1f89-71cd-48e2-9d6e-87eba67c9fcb" providerId="ADAL" clId="{041867E8-4ABC-4064-8527-35F367521A51}" dt="2020-11-20T03:32:32.724" v="577" actId="478"/>
          <ac:spMkLst>
            <pc:docMk/>
            <pc:sldMk cId="2433694725" sldId="278"/>
            <ac:spMk id="26" creationId="{E1AB7FD4-5529-4019-875B-F5F0D7B435F0}"/>
          </ac:spMkLst>
        </pc:spChg>
        <pc:spChg chg="add mod">
          <ac:chgData name="강인솔" userId="c48c1f89-71cd-48e2-9d6e-87eba67c9fcb" providerId="ADAL" clId="{041867E8-4ABC-4064-8527-35F367521A51}" dt="2020-11-20T03:45:37.256" v="861" actId="12788"/>
          <ac:spMkLst>
            <pc:docMk/>
            <pc:sldMk cId="2433694725" sldId="278"/>
            <ac:spMk id="27" creationId="{67963141-BB58-42C2-801F-028C46AA2C0C}"/>
          </ac:spMkLst>
        </pc:spChg>
        <pc:spChg chg="add mod">
          <ac:chgData name="강인솔" userId="c48c1f89-71cd-48e2-9d6e-87eba67c9fcb" providerId="ADAL" clId="{041867E8-4ABC-4064-8527-35F367521A51}" dt="2020-11-20T04:16:09.225" v="866" actId="20577"/>
          <ac:spMkLst>
            <pc:docMk/>
            <pc:sldMk cId="2433694725" sldId="278"/>
            <ac:spMk id="28" creationId="{7C9E1B12-6BA3-4A82-9661-A140E91BA6E0}"/>
          </ac:spMkLst>
        </pc:spChg>
        <pc:spChg chg="add mod">
          <ac:chgData name="강인솔" userId="c48c1f89-71cd-48e2-9d6e-87eba67c9fcb" providerId="ADAL" clId="{041867E8-4ABC-4064-8527-35F367521A51}" dt="2020-11-20T03:45:37.256" v="861" actId="12788"/>
          <ac:spMkLst>
            <pc:docMk/>
            <pc:sldMk cId="2433694725" sldId="278"/>
            <ac:spMk id="29" creationId="{D4BE2675-60B1-4EC8-B909-7AC1D8196613}"/>
          </ac:spMkLst>
        </pc:spChg>
        <pc:spChg chg="mod">
          <ac:chgData name="강인솔" userId="c48c1f89-71cd-48e2-9d6e-87eba67c9fcb" providerId="ADAL" clId="{041867E8-4ABC-4064-8527-35F367521A51}" dt="2020-11-20T03:49:44.784" v="865" actId="2711"/>
          <ac:spMkLst>
            <pc:docMk/>
            <pc:sldMk cId="2433694725" sldId="278"/>
            <ac:spMk id="35" creationId="{420A99B5-56EC-4381-96DC-7EE3532DAE21}"/>
          </ac:spMkLst>
        </pc:spChg>
        <pc:grpChg chg="del">
          <ac:chgData name="강인솔" userId="c48c1f89-71cd-48e2-9d6e-87eba67c9fcb" providerId="ADAL" clId="{041867E8-4ABC-4064-8527-35F367521A51}" dt="2020-11-20T03:17:39.788" v="422" actId="478"/>
          <ac:grpSpMkLst>
            <pc:docMk/>
            <pc:sldMk cId="2433694725" sldId="278"/>
            <ac:grpSpMk id="12" creationId="{C1E3EB25-B4E7-40DD-9F3D-8B3D98B4678B}"/>
          </ac:grpSpMkLst>
        </pc:grpChg>
        <pc:grpChg chg="add mod">
          <ac:chgData name="강인솔" userId="c48c1f89-71cd-48e2-9d6e-87eba67c9fcb" providerId="ADAL" clId="{041867E8-4ABC-4064-8527-35F367521A51}" dt="2020-11-20T03:45:37.256" v="861" actId="12788"/>
          <ac:grpSpMkLst>
            <pc:docMk/>
            <pc:sldMk cId="2433694725" sldId="278"/>
            <ac:grpSpMk id="17" creationId="{83EAEE92-8E65-49ED-88A8-7C1601AA4CD8}"/>
          </ac:grpSpMkLst>
        </pc:grpChg>
        <pc:grpChg chg="mod">
          <ac:chgData name="강인솔" userId="c48c1f89-71cd-48e2-9d6e-87eba67c9fcb" providerId="ADAL" clId="{041867E8-4ABC-4064-8527-35F367521A51}" dt="2020-11-20T03:45:37.256" v="861" actId="12788"/>
          <ac:grpSpMkLst>
            <pc:docMk/>
            <pc:sldMk cId="2433694725" sldId="278"/>
            <ac:grpSpMk id="19" creationId="{822994FC-E616-4EDD-B2DB-9B1674DF1E54}"/>
          </ac:grpSpMkLst>
        </pc:grpChg>
        <pc:picChg chg="del">
          <ac:chgData name="강인솔" userId="c48c1f89-71cd-48e2-9d6e-87eba67c9fcb" providerId="ADAL" clId="{041867E8-4ABC-4064-8527-35F367521A51}" dt="2020-11-20T03:17:39.788" v="422" actId="478"/>
          <ac:picMkLst>
            <pc:docMk/>
            <pc:sldMk cId="2433694725" sldId="278"/>
            <ac:picMk id="3" creationId="{73BF233A-4584-4103-AD3C-7986E1FF2BCA}"/>
          </ac:picMkLst>
        </pc:picChg>
        <pc:picChg chg="add del mod">
          <ac:chgData name="강인솔" userId="c48c1f89-71cd-48e2-9d6e-87eba67c9fcb" providerId="ADAL" clId="{041867E8-4ABC-4064-8527-35F367521A51}" dt="2020-11-20T03:25:17.560" v="433" actId="478"/>
          <ac:picMkLst>
            <pc:docMk/>
            <pc:sldMk cId="2433694725" sldId="278"/>
            <ac:picMk id="7" creationId="{D6D9FF1F-7463-4EC0-839C-0B9ACA2114E6}"/>
          </ac:picMkLst>
        </pc:picChg>
        <pc:picChg chg="add mod">
          <ac:chgData name="강인솔" userId="c48c1f89-71cd-48e2-9d6e-87eba67c9fcb" providerId="ADAL" clId="{041867E8-4ABC-4064-8527-35F367521A51}" dt="2020-11-20T03:45:37.256" v="861" actId="12788"/>
          <ac:picMkLst>
            <pc:docMk/>
            <pc:sldMk cId="2433694725" sldId="278"/>
            <ac:picMk id="2050" creationId="{6EFC63B9-7F8B-4972-A974-827F0167DD2D}"/>
          </ac:picMkLst>
        </pc:picChg>
        <pc:picChg chg="add mod">
          <ac:chgData name="강인솔" userId="c48c1f89-71cd-48e2-9d6e-87eba67c9fcb" providerId="ADAL" clId="{041867E8-4ABC-4064-8527-35F367521A51}" dt="2020-11-20T03:45:47.892" v="862" actId="14100"/>
          <ac:picMkLst>
            <pc:docMk/>
            <pc:sldMk cId="2433694725" sldId="278"/>
            <ac:picMk id="2052" creationId="{F878EF92-A7B2-42F7-B675-8FE7671666B0}"/>
          </ac:picMkLst>
        </pc:picChg>
        <pc:cxnChg chg="del">
          <ac:chgData name="강인솔" userId="c48c1f89-71cd-48e2-9d6e-87eba67c9fcb" providerId="ADAL" clId="{041867E8-4ABC-4064-8527-35F367521A51}" dt="2020-11-20T03:17:39.788" v="422" actId="478"/>
          <ac:cxnSpMkLst>
            <pc:docMk/>
            <pc:sldMk cId="2433694725" sldId="278"/>
            <ac:cxnSpMk id="18" creationId="{116A1A9F-2C65-47BF-8961-D17EA131354F}"/>
          </ac:cxnSpMkLst>
        </pc:cxnChg>
        <pc:cxnChg chg="del">
          <ac:chgData name="강인솔" userId="c48c1f89-71cd-48e2-9d6e-87eba67c9fcb" providerId="ADAL" clId="{041867E8-4ABC-4064-8527-35F367521A51}" dt="2020-11-20T03:17:39.788" v="422" actId="478"/>
          <ac:cxnSpMkLst>
            <pc:docMk/>
            <pc:sldMk cId="2433694725" sldId="278"/>
            <ac:cxnSpMk id="20" creationId="{B9662345-9A83-43EC-B7D3-D31FFC0B9062}"/>
          </ac:cxnSpMkLst>
        </pc:cxnChg>
        <pc:cxnChg chg="add mod">
          <ac:chgData name="강인솔" userId="c48c1f89-71cd-48e2-9d6e-87eba67c9fcb" providerId="ADAL" clId="{041867E8-4ABC-4064-8527-35F367521A51}" dt="2020-11-20T03:45:37.256" v="861" actId="12788"/>
          <ac:cxnSpMkLst>
            <pc:docMk/>
            <pc:sldMk cId="2433694725" sldId="278"/>
            <ac:cxnSpMk id="22" creationId="{D2C2D95B-6BB2-4963-8CDF-DBA50EAE4882}"/>
          </ac:cxnSpMkLst>
        </pc:cxnChg>
        <pc:cxnChg chg="add mod">
          <ac:chgData name="강인솔" userId="c48c1f89-71cd-48e2-9d6e-87eba67c9fcb" providerId="ADAL" clId="{041867E8-4ABC-4064-8527-35F367521A51}" dt="2020-11-20T03:45:37.256" v="861" actId="12788"/>
          <ac:cxnSpMkLst>
            <pc:docMk/>
            <pc:sldMk cId="2433694725" sldId="278"/>
            <ac:cxnSpMk id="32" creationId="{CA2F9543-9DA4-4878-86DB-2690F890FDC8}"/>
          </ac:cxnSpMkLst>
        </pc:cxnChg>
        <pc:cxnChg chg="add mod">
          <ac:chgData name="강인솔" userId="c48c1f89-71cd-48e2-9d6e-87eba67c9fcb" providerId="ADAL" clId="{041867E8-4ABC-4064-8527-35F367521A51}" dt="2020-11-20T03:45:37.256" v="861" actId="12788"/>
          <ac:cxnSpMkLst>
            <pc:docMk/>
            <pc:sldMk cId="2433694725" sldId="278"/>
            <ac:cxnSpMk id="33" creationId="{9CED3DE4-265A-457A-B73D-047563BF0B8B}"/>
          </ac:cxnSpMkLst>
        </pc:cxnChg>
        <pc:cxnChg chg="add mod">
          <ac:chgData name="강인솔" userId="c48c1f89-71cd-48e2-9d6e-87eba67c9fcb" providerId="ADAL" clId="{041867E8-4ABC-4064-8527-35F367521A51}" dt="2020-11-20T03:45:37.256" v="861" actId="12788"/>
          <ac:cxnSpMkLst>
            <pc:docMk/>
            <pc:sldMk cId="2433694725" sldId="278"/>
            <ac:cxnSpMk id="34" creationId="{F25AA401-CE6A-43FA-9E91-F7CDD7D9DBE3}"/>
          </ac:cxnSpMkLst>
        </pc:cxnChg>
      </pc:sldChg>
      <pc:sldChg chg="modSp mod">
        <pc:chgData name="강인솔" userId="c48c1f89-71cd-48e2-9d6e-87eba67c9fcb" providerId="ADAL" clId="{041867E8-4ABC-4064-8527-35F367521A51}" dt="2020-11-20T03:43:26.431" v="854" actId="20577"/>
        <pc:sldMkLst>
          <pc:docMk/>
          <pc:sldMk cId="232822378" sldId="279"/>
        </pc:sldMkLst>
        <pc:spChg chg="mod">
          <ac:chgData name="강인솔" userId="c48c1f89-71cd-48e2-9d6e-87eba67c9fcb" providerId="ADAL" clId="{041867E8-4ABC-4064-8527-35F367521A51}" dt="2020-11-20T03:43:26.431" v="854" actId="20577"/>
          <ac:spMkLst>
            <pc:docMk/>
            <pc:sldMk cId="232822378" sldId="279"/>
            <ac:spMk id="7" creationId="{F2796C3D-6270-4A0C-BE8D-903B43A0866C}"/>
          </ac:spMkLst>
        </pc:spChg>
      </pc:sldChg>
      <pc:sldChg chg="modSp mod">
        <pc:chgData name="강인솔" userId="c48c1f89-71cd-48e2-9d6e-87eba67c9fcb" providerId="ADAL" clId="{041867E8-4ABC-4064-8527-35F367521A51}" dt="2020-11-20T04:58:44.677" v="962" actId="20577"/>
        <pc:sldMkLst>
          <pc:docMk/>
          <pc:sldMk cId="798207769" sldId="279"/>
        </pc:sldMkLst>
        <pc:spChg chg="mod">
          <ac:chgData name="강인솔" userId="c48c1f89-71cd-48e2-9d6e-87eba67c9fcb" providerId="ADAL" clId="{041867E8-4ABC-4064-8527-35F367521A51}" dt="2020-11-20T04:58:44.677" v="962" actId="20577"/>
          <ac:spMkLst>
            <pc:docMk/>
            <pc:sldMk cId="798207769" sldId="279"/>
            <ac:spMk id="7" creationId="{F2796C3D-6270-4A0C-BE8D-903B43A0866C}"/>
          </ac:spMkLst>
        </pc:spChg>
      </pc:sldChg>
      <pc:sldChg chg="modSp mod">
        <pc:chgData name="강인솔" userId="c48c1f89-71cd-48e2-9d6e-87eba67c9fcb" providerId="ADAL" clId="{041867E8-4ABC-4064-8527-35F367521A51}" dt="2020-11-20T04:55:46.576" v="928" actId="313"/>
        <pc:sldMkLst>
          <pc:docMk/>
          <pc:sldMk cId="4171136042" sldId="281"/>
        </pc:sldMkLst>
        <pc:spChg chg="mod">
          <ac:chgData name="강인솔" userId="c48c1f89-71cd-48e2-9d6e-87eba67c9fcb" providerId="ADAL" clId="{041867E8-4ABC-4064-8527-35F367521A51}" dt="2020-11-20T04:55:46.576" v="928" actId="313"/>
          <ac:spMkLst>
            <pc:docMk/>
            <pc:sldMk cId="4171136042" sldId="281"/>
            <ac:spMk id="3" creationId="{D6AA0880-06E6-495F-9D4B-C90D79178853}"/>
          </ac:spMkLst>
        </pc:spChg>
      </pc:sldChg>
      <pc:sldChg chg="modSp mod">
        <pc:chgData name="강인솔" userId="c48c1f89-71cd-48e2-9d6e-87eba67c9fcb" providerId="ADAL" clId="{041867E8-4ABC-4064-8527-35F367521A51}" dt="2020-11-20T04:26:30.846" v="894" actId="20577"/>
        <pc:sldMkLst>
          <pc:docMk/>
          <pc:sldMk cId="367474753" sldId="282"/>
        </pc:sldMkLst>
        <pc:spChg chg="mod">
          <ac:chgData name="강인솔" userId="c48c1f89-71cd-48e2-9d6e-87eba67c9fcb" providerId="ADAL" clId="{041867E8-4ABC-4064-8527-35F367521A51}" dt="2020-11-20T04:26:30.846" v="894" actId="20577"/>
          <ac:spMkLst>
            <pc:docMk/>
            <pc:sldMk cId="367474753" sldId="282"/>
            <ac:spMk id="7" creationId="{F2796C3D-6270-4A0C-BE8D-903B43A0866C}"/>
          </ac:spMkLst>
        </pc:spChg>
      </pc:sldChg>
      <pc:sldChg chg="modSp mod">
        <pc:chgData name="강인솔" userId="c48c1f89-71cd-48e2-9d6e-87eba67c9fcb" providerId="ADAL" clId="{041867E8-4ABC-4064-8527-35F367521A51}" dt="2020-11-20T04:26:41.594" v="900" actId="20577"/>
        <pc:sldMkLst>
          <pc:docMk/>
          <pc:sldMk cId="2889479020" sldId="283"/>
        </pc:sldMkLst>
        <pc:spChg chg="mod">
          <ac:chgData name="강인솔" userId="c48c1f89-71cd-48e2-9d6e-87eba67c9fcb" providerId="ADAL" clId="{041867E8-4ABC-4064-8527-35F367521A51}" dt="2020-11-20T04:26:41.594" v="900" actId="20577"/>
          <ac:spMkLst>
            <pc:docMk/>
            <pc:sldMk cId="2889479020" sldId="283"/>
            <ac:spMk id="7" creationId="{F2796C3D-6270-4A0C-BE8D-903B43A0866C}"/>
          </ac:spMkLst>
        </pc:spChg>
      </pc:sldChg>
      <pc:sldChg chg="modSp mod">
        <pc:chgData name="강인솔" userId="c48c1f89-71cd-48e2-9d6e-87eba67c9fcb" providerId="ADAL" clId="{041867E8-4ABC-4064-8527-35F367521A51}" dt="2020-11-20T04:26:44.832" v="902" actId="20577"/>
        <pc:sldMkLst>
          <pc:docMk/>
          <pc:sldMk cId="1653213453" sldId="284"/>
        </pc:sldMkLst>
        <pc:spChg chg="mod">
          <ac:chgData name="강인솔" userId="c48c1f89-71cd-48e2-9d6e-87eba67c9fcb" providerId="ADAL" clId="{041867E8-4ABC-4064-8527-35F367521A51}" dt="2020-11-20T04:26:44.832" v="902" actId="20577"/>
          <ac:spMkLst>
            <pc:docMk/>
            <pc:sldMk cId="1653213453" sldId="284"/>
            <ac:spMk id="56" creationId="{B4B21267-4C3B-41DF-95D3-E615A6DA85AB}"/>
          </ac:spMkLst>
        </pc:spChg>
      </pc:sldChg>
      <pc:sldChg chg="modSp mod">
        <pc:chgData name="강인솔" userId="c48c1f89-71cd-48e2-9d6e-87eba67c9fcb" providerId="ADAL" clId="{041867E8-4ABC-4064-8527-35F367521A51}" dt="2020-11-20T04:24:31.952" v="882" actId="20577"/>
        <pc:sldMkLst>
          <pc:docMk/>
          <pc:sldMk cId="4228820881" sldId="284"/>
        </pc:sldMkLst>
        <pc:spChg chg="mod">
          <ac:chgData name="강인솔" userId="c48c1f89-71cd-48e2-9d6e-87eba67c9fcb" providerId="ADAL" clId="{041867E8-4ABC-4064-8527-35F367521A51}" dt="2020-11-20T04:24:31.952" v="882" actId="20577"/>
          <ac:spMkLst>
            <pc:docMk/>
            <pc:sldMk cId="4228820881" sldId="284"/>
            <ac:spMk id="56" creationId="{B4B21267-4C3B-41DF-95D3-E615A6DA85AB}"/>
          </ac:spMkLst>
        </pc:spChg>
      </pc:sldChg>
      <pc:sldChg chg="addSp modSp mod">
        <pc:chgData name="강인솔" userId="c48c1f89-71cd-48e2-9d6e-87eba67c9fcb" providerId="ADAL" clId="{041867E8-4ABC-4064-8527-35F367521A51}" dt="2020-11-20T04:58:48.087" v="964" actId="20577"/>
        <pc:sldMkLst>
          <pc:docMk/>
          <pc:sldMk cId="3569281919" sldId="285"/>
        </pc:sldMkLst>
        <pc:spChg chg="mod">
          <ac:chgData name="강인솔" userId="c48c1f89-71cd-48e2-9d6e-87eba67c9fcb" providerId="ADAL" clId="{041867E8-4ABC-4064-8527-35F367521A51}" dt="2020-11-20T04:58:48.087" v="964" actId="20577"/>
          <ac:spMkLst>
            <pc:docMk/>
            <pc:sldMk cId="3569281919" sldId="285"/>
            <ac:spMk id="7" creationId="{F2796C3D-6270-4A0C-BE8D-903B43A0866C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8" creationId="{A3C4C0EA-2DDB-4EC0-A81D-6FF99E4A489C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9" creationId="{57031129-B5D0-4DC7-B91E-47514FF2EA55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10" creationId="{4F0BC008-14D1-4EE5-B196-42310C36271E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13" creationId="{0735B6F3-1BE9-4475-B2F5-00EFF9998388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15" creationId="{F8F02916-E688-47B7-97AB-6E1CB420A47C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16" creationId="{B40F1BDC-B342-4B03-AC04-03BCF3E1897C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17" creationId="{2BADA039-FB18-4BBD-B612-56E62E172142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18" creationId="{6E5064C2-D8A0-45A7-AE5A-7B8D9163E6B8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20" creationId="{32A66CE0-61F6-42AE-A433-2F827C1AEE4F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21" creationId="{B36820FA-A631-4DFD-9721-AD06F15DF15F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22" creationId="{FB16CD41-C1FC-4C7B-94E7-5ADE788EF9A6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25" creationId="{F27BD135-A694-4E0C-8045-9E4262CBB453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27" creationId="{068FF82B-AA1A-485D-8B2A-D242959C0706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28" creationId="{5E4D8ADE-2DE8-4489-89F2-550AF0218014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30" creationId="{DA3120E4-97E7-4D96-8206-F12A7FE8E7AE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31" creationId="{92A9DA72-BE86-4C4C-BEEB-C535BA7EFC80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32" creationId="{4ADBB398-B6C6-4BE2-B79D-0AB0D0F04F9A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33" creationId="{101C0A35-99ED-4096-BB5A-0CF9E976319B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36" creationId="{980EEA17-E845-4EB9-BF96-301554104171}"/>
          </ac:spMkLst>
        </pc:spChg>
        <pc:spChg chg="mod">
          <ac:chgData name="강인솔" userId="c48c1f89-71cd-48e2-9d6e-87eba67c9fcb" providerId="ADAL" clId="{041867E8-4ABC-4064-8527-35F367521A51}" dt="2020-11-20T04:36:56.604" v="904" actId="164"/>
          <ac:spMkLst>
            <pc:docMk/>
            <pc:sldMk cId="3569281919" sldId="285"/>
            <ac:spMk id="40" creationId="{CF2ABBE8-D87F-42E0-9CBE-B350430568B7}"/>
          </ac:spMkLst>
        </pc:spChg>
        <pc:grpChg chg="add mod">
          <ac:chgData name="강인솔" userId="c48c1f89-71cd-48e2-9d6e-87eba67c9fcb" providerId="ADAL" clId="{041867E8-4ABC-4064-8527-35F367521A51}" dt="2020-11-20T04:37:02.919" v="905" actId="12788"/>
          <ac:grpSpMkLst>
            <pc:docMk/>
            <pc:sldMk cId="3569281919" sldId="285"/>
            <ac:grpSpMk id="3" creationId="{D10D9B82-E3D5-42BF-A6E8-7503DF9F744A}"/>
          </ac:grpSpMkLst>
        </pc:grp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11" creationId="{583D7DE4-03AD-4229-A18C-095C6F90EE33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12" creationId="{34290E50-4C73-447A-AE3D-E765C3A9F815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14" creationId="{1D975BED-007F-46BB-A919-4CFBF61520F1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19" creationId="{D9BFEFDA-EA7A-48E6-A4AE-1E6B2F407986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23" creationId="{965B793E-D13A-41F3-9B7D-EFDE8250B965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24" creationId="{8E498289-29B9-444A-8968-EEFE794FADDD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26" creationId="{F83F2779-E712-427E-B865-A71BE259CFB0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29" creationId="{C6CC4AA3-9E67-48B2-80FD-DA4F097BE1EA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34" creationId="{BD9BEB8D-F04B-4A4D-AC94-47F289D6AF02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35" creationId="{BCE34854-3CE2-43D8-B9EC-1232E794DDA0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37" creationId="{9C456DA5-8E15-45CC-A17F-67EE6AC0403B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38" creationId="{43BAAC49-9F0F-42EE-80BF-58B4C3273966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39" creationId="{97BF4DB3-E413-4F54-B03E-07B5002BE683}"/>
          </ac:cxnSpMkLst>
        </pc:cxnChg>
        <pc:cxnChg chg="mod">
          <ac:chgData name="강인솔" userId="c48c1f89-71cd-48e2-9d6e-87eba67c9fcb" providerId="ADAL" clId="{041867E8-4ABC-4064-8527-35F367521A51}" dt="2020-11-20T04:36:56.604" v="904" actId="164"/>
          <ac:cxnSpMkLst>
            <pc:docMk/>
            <pc:sldMk cId="3569281919" sldId="285"/>
            <ac:cxnSpMk id="41" creationId="{D39B6236-C78B-4357-9C7C-D5DD73B3EF82}"/>
          </ac:cxnSpMkLst>
        </pc:cxnChg>
      </pc:sldChg>
      <pc:sldChg chg="modSp mod ord">
        <pc:chgData name="강인솔" userId="c48c1f89-71cd-48e2-9d6e-87eba67c9fcb" providerId="ADAL" clId="{041867E8-4ABC-4064-8527-35F367521A51}" dt="2020-11-20T04:54:26.850" v="927" actId="113"/>
        <pc:sldMkLst>
          <pc:docMk/>
          <pc:sldMk cId="4003738380" sldId="286"/>
        </pc:sldMkLst>
        <pc:spChg chg="mod">
          <ac:chgData name="강인솔" userId="c48c1f89-71cd-48e2-9d6e-87eba67c9fcb" providerId="ADAL" clId="{041867E8-4ABC-4064-8527-35F367521A51}" dt="2020-11-20T04:54:26.850" v="927" actId="113"/>
          <ac:spMkLst>
            <pc:docMk/>
            <pc:sldMk cId="4003738380" sldId="286"/>
            <ac:spMk id="5" creationId="{8ED65A75-3CA3-4C6D-A55A-40A24DA39B3D}"/>
          </ac:spMkLst>
        </pc:spChg>
        <pc:cxnChg chg="mod">
          <ac:chgData name="강인솔" userId="c48c1f89-71cd-48e2-9d6e-87eba67c9fcb" providerId="ADAL" clId="{041867E8-4ABC-4064-8527-35F367521A51}" dt="2020-11-20T04:53:22.089" v="917" actId="14100"/>
          <ac:cxnSpMkLst>
            <pc:docMk/>
            <pc:sldMk cId="4003738380" sldId="286"/>
            <ac:cxnSpMk id="38" creationId="{E969EED8-F17D-4C52-8E07-346EEB617C7B}"/>
          </ac:cxnSpMkLst>
        </pc:cxnChg>
        <pc:cxnChg chg="mod">
          <ac:chgData name="강인솔" userId="c48c1f89-71cd-48e2-9d6e-87eba67c9fcb" providerId="ADAL" clId="{041867E8-4ABC-4064-8527-35F367521A51}" dt="2020-11-20T04:53:11.455" v="916" actId="14100"/>
          <ac:cxnSpMkLst>
            <pc:docMk/>
            <pc:sldMk cId="4003738380" sldId="286"/>
            <ac:cxnSpMk id="39" creationId="{C41682BD-1855-4F03-AFDF-9D0BAE32EE66}"/>
          </ac:cxnSpMkLst>
        </pc:cxnChg>
      </pc:sldChg>
    </pc:docChg>
  </pc:docChgLst>
  <pc:docChgLst>
    <pc:chgData name="강인솔" userId="c48c1f89-71cd-48e2-9d6e-87eba67c9fcb" providerId="ADAL" clId="{1C24C678-5BC6-4F2F-B403-FC37975271C8}"/>
    <pc:docChg chg="undo custSel modSld">
      <pc:chgData name="강인솔" userId="c48c1f89-71cd-48e2-9d6e-87eba67c9fcb" providerId="ADAL" clId="{1C24C678-5BC6-4F2F-B403-FC37975271C8}" dt="2020-11-20T01:57:27.783" v="60"/>
      <pc:docMkLst>
        <pc:docMk/>
      </pc:docMkLst>
      <pc:sldChg chg="modSp mod">
        <pc:chgData name="강인솔" userId="c48c1f89-71cd-48e2-9d6e-87eba67c9fcb" providerId="ADAL" clId="{1C24C678-5BC6-4F2F-B403-FC37975271C8}" dt="2020-11-20T01:57:27.783" v="60"/>
        <pc:sldMkLst>
          <pc:docMk/>
          <pc:sldMk cId="1384353214" sldId="256"/>
        </pc:sldMkLst>
        <pc:spChg chg="mod">
          <ac:chgData name="강인솔" userId="c48c1f89-71cd-48e2-9d6e-87eba67c9fcb" providerId="ADAL" clId="{1C24C678-5BC6-4F2F-B403-FC37975271C8}" dt="2020-11-20T01:57:27.783" v="60"/>
          <ac:spMkLst>
            <pc:docMk/>
            <pc:sldMk cId="1384353214" sldId="256"/>
            <ac:spMk id="9" creationId="{CA8E6A52-29A3-4494-A436-BCA7F9860837}"/>
          </ac:spMkLst>
        </pc:spChg>
        <pc:spChg chg="mod">
          <ac:chgData name="강인솔" userId="c48c1f89-71cd-48e2-9d6e-87eba67c9fcb" providerId="ADAL" clId="{1C24C678-5BC6-4F2F-B403-FC37975271C8}" dt="2020-11-20T01:57:27.315" v="59"/>
          <ac:spMkLst>
            <pc:docMk/>
            <pc:sldMk cId="1384353214" sldId="256"/>
            <ac:spMk id="10" creationId="{81856037-0238-48AD-9F0C-E311335C0416}"/>
          </ac:spMkLst>
        </pc:spChg>
      </pc:sldChg>
    </pc:docChg>
  </pc:docChgLst>
  <pc:docChgLst>
    <pc:chgData name="차민형" userId="0f603d58-7a1e-4494-9a0e-97210d290c84" providerId="ADAL" clId="{C0485B18-2680-441B-B925-3F6F36BCA931}"/>
    <pc:docChg chg="undo custSel addSld delSld modSld">
      <pc:chgData name="차민형" userId="0f603d58-7a1e-4494-9a0e-97210d290c84" providerId="ADAL" clId="{C0485B18-2680-441B-B925-3F6F36BCA931}" dt="2020-11-26T11:56:06.922" v="208" actId="1076"/>
      <pc:docMkLst>
        <pc:docMk/>
      </pc:docMkLst>
      <pc:sldChg chg="delSp modSp mod">
        <pc:chgData name="차민형" userId="0f603d58-7a1e-4494-9a0e-97210d290c84" providerId="ADAL" clId="{C0485B18-2680-441B-B925-3F6F36BCA931}" dt="2020-11-26T11:28:21.210" v="72" actId="1076"/>
        <pc:sldMkLst>
          <pc:docMk/>
          <pc:sldMk cId="1546905811" sldId="257"/>
        </pc:sldMkLst>
        <pc:spChg chg="del">
          <ac:chgData name="차민형" userId="0f603d58-7a1e-4494-9a0e-97210d290c84" providerId="ADAL" clId="{C0485B18-2680-441B-B925-3F6F36BCA931}" dt="2020-11-26T11:20:54.997" v="55" actId="478"/>
          <ac:spMkLst>
            <pc:docMk/>
            <pc:sldMk cId="1546905811" sldId="257"/>
            <ac:spMk id="2" creationId="{4C467381-8AC4-46C6-BBA8-34874DAD21E5}"/>
          </ac:spMkLst>
        </pc:spChg>
        <pc:spChg chg="mod">
          <ac:chgData name="차민형" userId="0f603d58-7a1e-4494-9a0e-97210d290c84" providerId="ADAL" clId="{C0485B18-2680-441B-B925-3F6F36BCA931}" dt="2020-11-26T11:21:05.155" v="56" actId="465"/>
          <ac:spMkLst>
            <pc:docMk/>
            <pc:sldMk cId="1546905811" sldId="257"/>
            <ac:spMk id="3" creationId="{8F418590-E6C7-4BDE-915B-90449933271C}"/>
          </ac:spMkLst>
        </pc:spChg>
        <pc:spChg chg="mod">
          <ac:chgData name="차민형" userId="0f603d58-7a1e-4494-9a0e-97210d290c84" providerId="ADAL" clId="{C0485B18-2680-441B-B925-3F6F36BCA931}" dt="2020-11-26T11:21:07.662" v="58" actId="20577"/>
          <ac:spMkLst>
            <pc:docMk/>
            <pc:sldMk cId="1546905811" sldId="257"/>
            <ac:spMk id="4" creationId="{92102B77-61C6-479A-8736-EF1D1D15042C}"/>
          </ac:spMkLst>
        </pc:spChg>
        <pc:spChg chg="mod">
          <ac:chgData name="차민형" userId="0f603d58-7a1e-4494-9a0e-97210d290c84" providerId="ADAL" clId="{C0485B18-2680-441B-B925-3F6F36BCA931}" dt="2020-11-26T11:28:21.210" v="72" actId="1076"/>
          <ac:spMkLst>
            <pc:docMk/>
            <pc:sldMk cId="1546905811" sldId="257"/>
            <ac:spMk id="6" creationId="{2440D1B3-48A9-4478-91BC-EE71088E56C4}"/>
          </ac:spMkLst>
        </pc:spChg>
        <pc:spChg chg="mod">
          <ac:chgData name="차민형" userId="0f603d58-7a1e-4494-9a0e-97210d290c84" providerId="ADAL" clId="{C0485B18-2680-441B-B925-3F6F36BCA931}" dt="2020-11-26T11:21:05.155" v="56" actId="465"/>
          <ac:spMkLst>
            <pc:docMk/>
            <pc:sldMk cId="1546905811" sldId="257"/>
            <ac:spMk id="9" creationId="{FFCA78E0-ABCD-4F7A-8E50-BA9BBA8F5E74}"/>
          </ac:spMkLst>
        </pc:spChg>
        <pc:spChg chg="mod">
          <ac:chgData name="차민형" userId="0f603d58-7a1e-4494-9a0e-97210d290c84" providerId="ADAL" clId="{C0485B18-2680-441B-B925-3F6F36BCA931}" dt="2020-11-26T11:21:09.878" v="60" actId="20577"/>
          <ac:spMkLst>
            <pc:docMk/>
            <pc:sldMk cId="1546905811" sldId="257"/>
            <ac:spMk id="15" creationId="{2B571E50-FE92-42C7-AB9D-D73AF367F715}"/>
          </ac:spMkLst>
        </pc:spChg>
      </pc:sldChg>
      <pc:sldChg chg="modAnim">
        <pc:chgData name="차민형" userId="0f603d58-7a1e-4494-9a0e-97210d290c84" providerId="ADAL" clId="{C0485B18-2680-441B-B925-3F6F36BCA931}" dt="2020-11-26T11:17:53.339" v="52"/>
        <pc:sldMkLst>
          <pc:docMk/>
          <pc:sldMk cId="3893627713" sldId="259"/>
        </pc:sldMkLst>
      </pc:sldChg>
      <pc:sldChg chg="modSp mod">
        <pc:chgData name="차민형" userId="0f603d58-7a1e-4494-9a0e-97210d290c84" providerId="ADAL" clId="{C0485B18-2680-441B-B925-3F6F36BCA931}" dt="2020-11-26T11:31:51.022" v="77" actId="20577"/>
        <pc:sldMkLst>
          <pc:docMk/>
          <pc:sldMk cId="4026823544" sldId="261"/>
        </pc:sldMkLst>
        <pc:spChg chg="mod">
          <ac:chgData name="차민형" userId="0f603d58-7a1e-4494-9a0e-97210d290c84" providerId="ADAL" clId="{C0485B18-2680-441B-B925-3F6F36BCA931}" dt="2020-11-26T11:31:51.022" v="77" actId="20577"/>
          <ac:spMkLst>
            <pc:docMk/>
            <pc:sldMk cId="4026823544" sldId="261"/>
            <ac:spMk id="7" creationId="{F2796C3D-6270-4A0C-BE8D-903B43A0866C}"/>
          </ac:spMkLst>
        </pc:spChg>
      </pc:sldChg>
      <pc:sldChg chg="modSp mod">
        <pc:chgData name="차민형" userId="0f603d58-7a1e-4494-9a0e-97210d290c84" providerId="ADAL" clId="{C0485B18-2680-441B-B925-3F6F36BCA931}" dt="2020-11-26T11:31:59.120" v="81" actId="20577"/>
        <pc:sldMkLst>
          <pc:docMk/>
          <pc:sldMk cId="2728055045" sldId="262"/>
        </pc:sldMkLst>
        <pc:spChg chg="mod">
          <ac:chgData name="차민형" userId="0f603d58-7a1e-4494-9a0e-97210d290c84" providerId="ADAL" clId="{C0485B18-2680-441B-B925-3F6F36BCA931}" dt="2020-11-26T11:21:18.009" v="62" actId="20577"/>
          <ac:spMkLst>
            <pc:docMk/>
            <pc:sldMk cId="2728055045" sldId="262"/>
            <ac:spMk id="4" creationId="{714C057C-961E-42DA-8A61-60FB75F18D7D}"/>
          </ac:spMkLst>
        </pc:spChg>
        <pc:spChg chg="mod">
          <ac:chgData name="차민형" userId="0f603d58-7a1e-4494-9a0e-97210d290c84" providerId="ADAL" clId="{C0485B18-2680-441B-B925-3F6F36BCA931}" dt="2020-11-26T11:31:59.120" v="81" actId="20577"/>
          <ac:spMkLst>
            <pc:docMk/>
            <pc:sldMk cId="2728055045" sldId="262"/>
            <ac:spMk id="7" creationId="{EC620CEE-7B07-4AEE-9E78-D28CAB933772}"/>
          </ac:spMkLst>
        </pc:spChg>
      </pc:sldChg>
      <pc:sldChg chg="addSp delSp modSp mod">
        <pc:chgData name="차민형" userId="0f603d58-7a1e-4494-9a0e-97210d290c84" providerId="ADAL" clId="{C0485B18-2680-441B-B925-3F6F36BCA931}" dt="2020-11-26T11:36:57.383" v="170" actId="14100"/>
        <pc:sldMkLst>
          <pc:docMk/>
          <pc:sldMk cId="614027302" sldId="263"/>
        </pc:sldMkLst>
        <pc:spChg chg="mod">
          <ac:chgData name="차민형" userId="0f603d58-7a1e-4494-9a0e-97210d290c84" providerId="ADAL" clId="{C0485B18-2680-441B-B925-3F6F36BCA931}" dt="2020-11-26T11:36:47.498" v="168" actId="1076"/>
          <ac:spMkLst>
            <pc:docMk/>
            <pc:sldMk cId="614027302" sldId="263"/>
            <ac:spMk id="3" creationId="{D6AA0880-06E6-495F-9D4B-C90D79178853}"/>
          </ac:spMkLst>
        </pc:spChg>
        <pc:spChg chg="mod">
          <ac:chgData name="차민형" userId="0f603d58-7a1e-4494-9a0e-97210d290c84" providerId="ADAL" clId="{C0485B18-2680-441B-B925-3F6F36BCA931}" dt="2020-11-26T11:21:21.645" v="64" actId="20577"/>
          <ac:spMkLst>
            <pc:docMk/>
            <pc:sldMk cId="614027302" sldId="263"/>
            <ac:spMk id="4" creationId="{B89EA206-890D-481B-BDFE-3E25C041B2C1}"/>
          </ac:spMkLst>
        </pc:spChg>
        <pc:spChg chg="add del mod">
          <ac:chgData name="차민형" userId="0f603d58-7a1e-4494-9a0e-97210d290c84" providerId="ADAL" clId="{C0485B18-2680-441B-B925-3F6F36BCA931}" dt="2020-11-26T11:34:17.528" v="90"/>
          <ac:spMkLst>
            <pc:docMk/>
            <pc:sldMk cId="614027302" sldId="263"/>
            <ac:spMk id="10" creationId="{EC64C1FB-D9B3-48BB-A0DB-D06F033B4F6D}"/>
          </ac:spMkLst>
        </pc:spChg>
        <pc:spChg chg="add mod">
          <ac:chgData name="차민형" userId="0f603d58-7a1e-4494-9a0e-97210d290c84" providerId="ADAL" clId="{C0485B18-2680-441B-B925-3F6F36BCA931}" dt="2020-11-26T11:36:57.383" v="170" actId="14100"/>
          <ac:spMkLst>
            <pc:docMk/>
            <pc:sldMk cId="614027302" sldId="263"/>
            <ac:spMk id="12" creationId="{70BEB491-CDE4-42E5-B532-6323A8FD8199}"/>
          </ac:spMkLst>
        </pc:spChg>
        <pc:picChg chg="mod">
          <ac:chgData name="차민형" userId="0f603d58-7a1e-4494-9a0e-97210d290c84" providerId="ADAL" clId="{C0485B18-2680-441B-B925-3F6F36BCA931}" dt="2020-11-26T11:33:23.661" v="86" actId="1076"/>
          <ac:picMkLst>
            <pc:docMk/>
            <pc:sldMk cId="614027302" sldId="263"/>
            <ac:picMk id="9" creationId="{85C81D3B-3387-4B08-AEFF-9CA1490E897C}"/>
          </ac:picMkLst>
        </pc:picChg>
      </pc:sldChg>
      <pc:sldChg chg="modSp">
        <pc:chgData name="차민형" userId="0f603d58-7a1e-4494-9a0e-97210d290c84" providerId="ADAL" clId="{C0485B18-2680-441B-B925-3F6F36BCA931}" dt="2020-11-26T11:53:57.117" v="192" actId="207"/>
        <pc:sldMkLst>
          <pc:docMk/>
          <pc:sldMk cId="1686030947" sldId="268"/>
        </pc:sldMkLst>
        <pc:spChg chg="mod">
          <ac:chgData name="차민형" userId="0f603d58-7a1e-4494-9a0e-97210d290c84" providerId="ADAL" clId="{C0485B18-2680-441B-B925-3F6F36BCA931}" dt="2020-11-26T11:53:57.117" v="192" actId="207"/>
          <ac:spMkLst>
            <pc:docMk/>
            <pc:sldMk cId="1686030947" sldId="268"/>
            <ac:spMk id="4" creationId="{DFD3152E-09C5-40D9-BBB0-F75138FBEB1E}"/>
          </ac:spMkLst>
        </pc:spChg>
        <pc:spChg chg="mod">
          <ac:chgData name="차민형" userId="0f603d58-7a1e-4494-9a0e-97210d290c84" providerId="ADAL" clId="{C0485B18-2680-441B-B925-3F6F36BCA931}" dt="2020-11-26T11:53:57.117" v="192" actId="207"/>
          <ac:spMkLst>
            <pc:docMk/>
            <pc:sldMk cId="1686030947" sldId="268"/>
            <ac:spMk id="23" creationId="{C5E3FF90-58D8-435E-9442-A65781F3F2C9}"/>
          </ac:spMkLst>
        </pc:spChg>
        <pc:grpChg chg="mod">
          <ac:chgData name="차민형" userId="0f603d58-7a1e-4494-9a0e-97210d290c84" providerId="ADAL" clId="{C0485B18-2680-441B-B925-3F6F36BCA931}" dt="2020-11-26T11:53:57.117" v="192" actId="207"/>
          <ac:grpSpMkLst>
            <pc:docMk/>
            <pc:sldMk cId="1686030947" sldId="268"/>
            <ac:grpSpMk id="12" creationId="{C1E3EB25-B4E7-40DD-9F3D-8B3D98B4678B}"/>
          </ac:grpSpMkLst>
        </pc:grpChg>
        <pc:grpChg chg="mod">
          <ac:chgData name="차민형" userId="0f603d58-7a1e-4494-9a0e-97210d290c84" providerId="ADAL" clId="{C0485B18-2680-441B-B925-3F6F36BCA931}" dt="2020-11-26T11:53:57.117" v="192" actId="207"/>
          <ac:grpSpMkLst>
            <pc:docMk/>
            <pc:sldMk cId="1686030947" sldId="268"/>
            <ac:grpSpMk id="28" creationId="{6EE24F44-B67E-4917-98E6-44AC20FC6C2E}"/>
          </ac:grpSpMkLst>
        </pc:grpChg>
        <pc:picChg chg="mod">
          <ac:chgData name="차민형" userId="0f603d58-7a1e-4494-9a0e-97210d290c84" providerId="ADAL" clId="{C0485B18-2680-441B-B925-3F6F36BCA931}" dt="2020-11-26T11:53:57.117" v="192" actId="207"/>
          <ac:picMkLst>
            <pc:docMk/>
            <pc:sldMk cId="1686030947" sldId="268"/>
            <ac:picMk id="3" creationId="{73BF233A-4584-4103-AD3C-7986E1FF2BCA}"/>
          </ac:picMkLst>
        </pc:picChg>
        <pc:cxnChg chg="mod">
          <ac:chgData name="차민형" userId="0f603d58-7a1e-4494-9a0e-97210d290c84" providerId="ADAL" clId="{C0485B18-2680-441B-B925-3F6F36BCA931}" dt="2020-11-26T11:53:57.117" v="192" actId="207"/>
          <ac:cxnSpMkLst>
            <pc:docMk/>
            <pc:sldMk cId="1686030947" sldId="268"/>
            <ac:cxnSpMk id="18" creationId="{116A1A9F-2C65-47BF-8961-D17EA131354F}"/>
          </ac:cxnSpMkLst>
        </pc:cxnChg>
        <pc:cxnChg chg="mod">
          <ac:chgData name="차민형" userId="0f603d58-7a1e-4494-9a0e-97210d290c84" providerId="ADAL" clId="{C0485B18-2680-441B-B925-3F6F36BCA931}" dt="2020-11-26T11:53:57.117" v="192" actId="207"/>
          <ac:cxnSpMkLst>
            <pc:docMk/>
            <pc:sldMk cId="1686030947" sldId="268"/>
            <ac:cxnSpMk id="20" creationId="{B9662345-9A83-43EC-B7D3-D31FFC0B9062}"/>
          </ac:cxnSpMkLst>
        </pc:cxnChg>
      </pc:sldChg>
      <pc:sldChg chg="modSp mod">
        <pc:chgData name="차민형" userId="0f603d58-7a1e-4494-9a0e-97210d290c84" providerId="ADAL" clId="{C0485B18-2680-441B-B925-3F6F36BCA931}" dt="2020-11-26T11:17:01.656" v="51"/>
        <pc:sldMkLst>
          <pc:docMk/>
          <pc:sldMk cId="3176742032" sldId="269"/>
        </pc:sldMkLst>
        <pc:spChg chg="mod">
          <ac:chgData name="차민형" userId="0f603d58-7a1e-4494-9a0e-97210d290c84" providerId="ADAL" clId="{C0485B18-2680-441B-B925-3F6F36BCA931}" dt="2020-11-26T11:17:01.656" v="51"/>
          <ac:spMkLst>
            <pc:docMk/>
            <pc:sldMk cId="3176742032" sldId="269"/>
            <ac:spMk id="4" creationId="{714C057C-961E-42DA-8A61-60FB75F18D7D}"/>
          </ac:spMkLst>
        </pc:spChg>
      </pc:sldChg>
      <pc:sldChg chg="modSp modAnim">
        <pc:chgData name="차민형" userId="0f603d58-7a1e-4494-9a0e-97210d290c84" providerId="ADAL" clId="{C0485B18-2680-441B-B925-3F6F36BCA931}" dt="2020-11-26T11:53:45.228" v="191" actId="207"/>
        <pc:sldMkLst>
          <pc:docMk/>
          <pc:sldMk cId="3758334125" sldId="270"/>
        </pc:sldMkLst>
        <pc:graphicFrameChg chg="mod">
          <ac:chgData name="차민형" userId="0f603d58-7a1e-4494-9a0e-97210d290c84" providerId="ADAL" clId="{C0485B18-2680-441B-B925-3F6F36BCA931}" dt="2020-11-26T11:53:45.228" v="191" actId="207"/>
          <ac:graphicFrameMkLst>
            <pc:docMk/>
            <pc:sldMk cId="3758334125" sldId="270"/>
            <ac:graphicFrameMk id="8" creationId="{A531CBDC-F9E8-4049-A363-D1A8FC64AEB9}"/>
          </ac:graphicFrameMkLst>
        </pc:graphicFrameChg>
      </pc:sldChg>
      <pc:sldChg chg="addSp delSp modSp mod modAnim">
        <pc:chgData name="차민형" userId="0f603d58-7a1e-4494-9a0e-97210d290c84" providerId="ADAL" clId="{C0485B18-2680-441B-B925-3F6F36BCA931}" dt="2020-11-26T11:15:00.065" v="9" actId="1076"/>
        <pc:sldMkLst>
          <pc:docMk/>
          <pc:sldMk cId="2462642209" sldId="271"/>
        </pc:sldMkLst>
        <pc:picChg chg="add mod">
          <ac:chgData name="차민형" userId="0f603d58-7a1e-4494-9a0e-97210d290c84" providerId="ADAL" clId="{C0485B18-2680-441B-B925-3F6F36BCA931}" dt="2020-11-26T11:15:00.065" v="9" actId="1076"/>
          <ac:picMkLst>
            <pc:docMk/>
            <pc:sldMk cId="2462642209" sldId="271"/>
            <ac:picMk id="2" creationId="{2BD4B7AA-862B-4263-B15A-90AC2E2D2709}"/>
          </ac:picMkLst>
        </pc:picChg>
        <pc:picChg chg="del">
          <ac:chgData name="차민형" userId="0f603d58-7a1e-4494-9a0e-97210d290c84" providerId="ADAL" clId="{C0485B18-2680-441B-B925-3F6F36BCA931}" dt="2020-11-26T11:14:56.720" v="7" actId="478"/>
          <ac:picMkLst>
            <pc:docMk/>
            <pc:sldMk cId="2462642209" sldId="271"/>
            <ac:picMk id="3" creationId="{A937FF18-888D-47B8-85B7-F267EB337BB1}"/>
          </ac:picMkLst>
        </pc:picChg>
      </pc:sldChg>
      <pc:sldChg chg="add del">
        <pc:chgData name="차민형" userId="0f603d58-7a1e-4494-9a0e-97210d290c84" providerId="ADAL" clId="{C0485B18-2680-441B-B925-3F6F36BCA931}" dt="2020-11-26T11:12:40.043" v="5" actId="47"/>
        <pc:sldMkLst>
          <pc:docMk/>
          <pc:sldMk cId="3810673675" sldId="274"/>
        </pc:sldMkLst>
      </pc:sldChg>
      <pc:sldChg chg="add del">
        <pc:chgData name="차민형" userId="0f603d58-7a1e-4494-9a0e-97210d290c84" providerId="ADAL" clId="{C0485B18-2680-441B-B925-3F6F36BCA931}" dt="2020-11-26T11:12:41.907" v="6" actId="47"/>
        <pc:sldMkLst>
          <pc:docMk/>
          <pc:sldMk cId="78091139" sldId="275"/>
        </pc:sldMkLst>
      </pc:sldChg>
      <pc:sldChg chg="add del">
        <pc:chgData name="차민형" userId="0f603d58-7a1e-4494-9a0e-97210d290c84" providerId="ADAL" clId="{C0485B18-2680-441B-B925-3F6F36BCA931}" dt="2020-11-26T11:12:40.043" v="5" actId="47"/>
        <pc:sldMkLst>
          <pc:docMk/>
          <pc:sldMk cId="1052281477" sldId="276"/>
        </pc:sldMkLst>
      </pc:sldChg>
      <pc:sldChg chg="add del">
        <pc:chgData name="차민형" userId="0f603d58-7a1e-4494-9a0e-97210d290c84" providerId="ADAL" clId="{C0485B18-2680-441B-B925-3F6F36BCA931}" dt="2020-11-26T11:12:40.043" v="5" actId="47"/>
        <pc:sldMkLst>
          <pc:docMk/>
          <pc:sldMk cId="4241372426" sldId="277"/>
        </pc:sldMkLst>
      </pc:sldChg>
      <pc:sldChg chg="modSp mod">
        <pc:chgData name="차민형" userId="0f603d58-7a1e-4494-9a0e-97210d290c84" providerId="ADAL" clId="{C0485B18-2680-441B-B925-3F6F36BCA931}" dt="2020-11-26T11:54:13.787" v="193" actId="207"/>
        <pc:sldMkLst>
          <pc:docMk/>
          <pc:sldMk cId="2433694725" sldId="278"/>
        </pc:sldMkLst>
        <pc:spChg chg="mod">
          <ac:chgData name="차민형" userId="0f603d58-7a1e-4494-9a0e-97210d290c84" providerId="ADAL" clId="{C0485B18-2680-441B-B925-3F6F36BCA931}" dt="2020-11-26T11:54:13.787" v="193" actId="207"/>
          <ac:spMkLst>
            <pc:docMk/>
            <pc:sldMk cId="2433694725" sldId="278"/>
            <ac:spMk id="8" creationId="{8804AFAB-4D8A-4249-A24B-D7D9BE58A3FB}"/>
          </ac:spMkLst>
        </pc:spChg>
        <pc:spChg chg="mod">
          <ac:chgData name="차민형" userId="0f603d58-7a1e-4494-9a0e-97210d290c84" providerId="ADAL" clId="{C0485B18-2680-441B-B925-3F6F36BCA931}" dt="2020-11-26T11:54:13.787" v="193" actId="207"/>
          <ac:spMkLst>
            <pc:docMk/>
            <pc:sldMk cId="2433694725" sldId="278"/>
            <ac:spMk id="25" creationId="{605E663F-1F6D-4C1B-8721-D42BF887E94E}"/>
          </ac:spMkLst>
        </pc:spChg>
        <pc:spChg chg="mod">
          <ac:chgData name="차민형" userId="0f603d58-7a1e-4494-9a0e-97210d290c84" providerId="ADAL" clId="{C0485B18-2680-441B-B925-3F6F36BCA931}" dt="2020-11-26T11:54:13.787" v="193" actId="207"/>
          <ac:spMkLst>
            <pc:docMk/>
            <pc:sldMk cId="2433694725" sldId="278"/>
            <ac:spMk id="27" creationId="{67963141-BB58-42C2-801F-028C46AA2C0C}"/>
          </ac:spMkLst>
        </pc:spChg>
        <pc:spChg chg="mod">
          <ac:chgData name="차민형" userId="0f603d58-7a1e-4494-9a0e-97210d290c84" providerId="ADAL" clId="{C0485B18-2680-441B-B925-3F6F36BCA931}" dt="2020-11-26T11:54:13.787" v="193" actId="207"/>
          <ac:spMkLst>
            <pc:docMk/>
            <pc:sldMk cId="2433694725" sldId="278"/>
            <ac:spMk id="28" creationId="{7C9E1B12-6BA3-4A82-9661-A140E91BA6E0}"/>
          </ac:spMkLst>
        </pc:spChg>
        <pc:spChg chg="mod">
          <ac:chgData name="차민형" userId="0f603d58-7a1e-4494-9a0e-97210d290c84" providerId="ADAL" clId="{C0485B18-2680-441B-B925-3F6F36BCA931}" dt="2020-11-26T11:54:13.787" v="193" actId="207"/>
          <ac:spMkLst>
            <pc:docMk/>
            <pc:sldMk cId="2433694725" sldId="278"/>
            <ac:spMk id="29" creationId="{D4BE2675-60B1-4EC8-B909-7AC1D8196613}"/>
          </ac:spMkLst>
        </pc:spChg>
      </pc:sldChg>
      <pc:sldChg chg="del">
        <pc:chgData name="차민형" userId="0f603d58-7a1e-4494-9a0e-97210d290c84" providerId="ADAL" clId="{C0485B18-2680-441B-B925-3F6F36BCA931}" dt="2020-11-26T11:11:19.458" v="0" actId="47"/>
        <pc:sldMkLst>
          <pc:docMk/>
          <pc:sldMk cId="798207769" sldId="279"/>
        </pc:sldMkLst>
      </pc:sldChg>
      <pc:sldChg chg="modSp mod">
        <pc:chgData name="차민형" userId="0f603d58-7a1e-4494-9a0e-97210d290c84" providerId="ADAL" clId="{C0485B18-2680-441B-B925-3F6F36BCA931}" dt="2020-11-26T11:16:09.368" v="13" actId="113"/>
        <pc:sldMkLst>
          <pc:docMk/>
          <pc:sldMk cId="1806207617" sldId="280"/>
        </pc:sldMkLst>
        <pc:spChg chg="mod">
          <ac:chgData name="차민형" userId="0f603d58-7a1e-4494-9a0e-97210d290c84" providerId="ADAL" clId="{C0485B18-2680-441B-B925-3F6F36BCA931}" dt="2020-11-26T11:16:05.281" v="11" actId="113"/>
          <ac:spMkLst>
            <pc:docMk/>
            <pc:sldMk cId="1806207617" sldId="280"/>
            <ac:spMk id="8" creationId="{52DD0ABE-1885-4628-8468-82D6FEF83857}"/>
          </ac:spMkLst>
        </pc:spChg>
        <pc:spChg chg="mod">
          <ac:chgData name="차민형" userId="0f603d58-7a1e-4494-9a0e-97210d290c84" providerId="ADAL" clId="{C0485B18-2680-441B-B925-3F6F36BCA931}" dt="2020-11-26T11:16:03.738" v="10" actId="113"/>
          <ac:spMkLst>
            <pc:docMk/>
            <pc:sldMk cId="1806207617" sldId="280"/>
            <ac:spMk id="13" creationId="{70C75FCF-6F65-4D81-AD9C-AA6345233BEC}"/>
          </ac:spMkLst>
        </pc:spChg>
        <pc:spChg chg="mod">
          <ac:chgData name="차민형" userId="0f603d58-7a1e-4494-9a0e-97210d290c84" providerId="ADAL" clId="{C0485B18-2680-441B-B925-3F6F36BCA931}" dt="2020-11-26T11:16:09.368" v="13" actId="113"/>
          <ac:spMkLst>
            <pc:docMk/>
            <pc:sldMk cId="1806207617" sldId="280"/>
            <ac:spMk id="14" creationId="{7B883082-C6F6-487D-B1DA-908CBBD6171F}"/>
          </ac:spMkLst>
        </pc:spChg>
      </pc:sldChg>
      <pc:sldChg chg="modSp mod">
        <pc:chgData name="차민형" userId="0f603d58-7a1e-4494-9a0e-97210d290c84" providerId="ADAL" clId="{C0485B18-2680-441B-B925-3F6F36BCA931}" dt="2020-11-26T11:31:54.741" v="79" actId="20577"/>
        <pc:sldMkLst>
          <pc:docMk/>
          <pc:sldMk cId="2889479020" sldId="283"/>
        </pc:sldMkLst>
        <pc:spChg chg="mod">
          <ac:chgData name="차민형" userId="0f603d58-7a1e-4494-9a0e-97210d290c84" providerId="ADAL" clId="{C0485B18-2680-441B-B925-3F6F36BCA931}" dt="2020-11-26T11:31:54.741" v="79" actId="20577"/>
          <ac:spMkLst>
            <pc:docMk/>
            <pc:sldMk cId="2889479020" sldId="283"/>
            <ac:spMk id="7" creationId="{F2796C3D-6270-4A0C-BE8D-903B43A0866C}"/>
          </ac:spMkLst>
        </pc:spChg>
      </pc:sldChg>
      <pc:sldChg chg="del">
        <pc:chgData name="차민형" userId="0f603d58-7a1e-4494-9a0e-97210d290c84" providerId="ADAL" clId="{C0485B18-2680-441B-B925-3F6F36BCA931}" dt="2020-11-26T11:18:31.390" v="54" actId="47"/>
        <pc:sldMkLst>
          <pc:docMk/>
          <pc:sldMk cId="1653213453" sldId="284"/>
        </pc:sldMkLst>
      </pc:sldChg>
      <pc:sldChg chg="modSp mod">
        <pc:chgData name="차민형" userId="0f603d58-7a1e-4494-9a0e-97210d290c84" providerId="ADAL" clId="{C0485B18-2680-441B-B925-3F6F36BCA931}" dt="2020-11-26T11:56:06.922" v="208" actId="1076"/>
        <pc:sldMkLst>
          <pc:docMk/>
          <pc:sldMk cId="3569281919" sldId="285"/>
        </pc:sldMkLst>
        <pc:spChg chg="mod">
          <ac:chgData name="차민형" userId="0f603d58-7a1e-4494-9a0e-97210d290c84" providerId="ADAL" clId="{C0485B18-2680-441B-B925-3F6F36BCA931}" dt="2020-11-26T11:54:24.506" v="195" actId="1076"/>
          <ac:spMkLst>
            <pc:docMk/>
            <pc:sldMk cId="3569281919" sldId="285"/>
            <ac:spMk id="2" creationId="{CE20B43B-F148-4AB6-B550-EBC41DF2C312}"/>
          </ac:spMkLst>
        </pc:spChg>
        <pc:spChg chg="mod">
          <ac:chgData name="차민형" userId="0f603d58-7a1e-4494-9a0e-97210d290c84" providerId="ADAL" clId="{C0485B18-2680-441B-B925-3F6F36BCA931}" dt="2020-11-26T11:31:47.277" v="75" actId="20577"/>
          <ac:spMkLst>
            <pc:docMk/>
            <pc:sldMk cId="3569281919" sldId="285"/>
            <ac:spMk id="7" creationId="{F2796C3D-6270-4A0C-BE8D-903B43A0866C}"/>
          </ac:spMkLst>
        </pc:spChg>
        <pc:spChg chg="mod">
          <ac:chgData name="차민형" userId="0f603d58-7a1e-4494-9a0e-97210d290c84" providerId="ADAL" clId="{C0485B18-2680-441B-B925-3F6F36BCA931}" dt="2020-11-26T11:55:52.655" v="206" actId="208"/>
          <ac:spMkLst>
            <pc:docMk/>
            <pc:sldMk cId="3569281919" sldId="285"/>
            <ac:spMk id="8" creationId="{A3C4C0EA-2DDB-4EC0-A81D-6FF99E4A489C}"/>
          </ac:spMkLst>
        </pc:spChg>
        <pc:spChg chg="mod">
          <ac:chgData name="차민형" userId="0f603d58-7a1e-4494-9a0e-97210d290c84" providerId="ADAL" clId="{C0485B18-2680-441B-B925-3F6F36BCA931}" dt="2020-11-26T11:55:52.655" v="206" actId="208"/>
          <ac:spMkLst>
            <pc:docMk/>
            <pc:sldMk cId="3569281919" sldId="285"/>
            <ac:spMk id="9" creationId="{57031129-B5D0-4DC7-B91E-47514FF2EA55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10" creationId="{4F0BC008-14D1-4EE5-B196-42310C36271E}"/>
          </ac:spMkLst>
        </pc:spChg>
        <pc:spChg chg="mod">
          <ac:chgData name="차민형" userId="0f603d58-7a1e-4494-9a0e-97210d290c84" providerId="ADAL" clId="{C0485B18-2680-441B-B925-3F6F36BCA931}" dt="2020-11-26T11:56:06.922" v="208" actId="1076"/>
          <ac:spMkLst>
            <pc:docMk/>
            <pc:sldMk cId="3569281919" sldId="285"/>
            <ac:spMk id="13" creationId="{0735B6F3-1BE9-4475-B2F5-00EFF9998388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15" creationId="{F8F02916-E688-47B7-97AB-6E1CB420A47C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16" creationId="{B40F1BDC-B342-4B03-AC04-03BCF3E1897C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17" creationId="{2BADA039-FB18-4BBD-B612-56E62E172142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18" creationId="{6E5064C2-D8A0-45A7-AE5A-7B8D9163E6B8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20" creationId="{32A66CE0-61F6-42AE-A433-2F827C1AEE4F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21" creationId="{B36820FA-A631-4DFD-9721-AD06F15DF15F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22" creationId="{FB16CD41-C1FC-4C7B-94E7-5ADE788EF9A6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25" creationId="{F27BD135-A694-4E0C-8045-9E4262CBB453}"/>
          </ac:spMkLst>
        </pc:spChg>
        <pc:spChg chg="mod">
          <ac:chgData name="차민형" userId="0f603d58-7a1e-4494-9a0e-97210d290c84" providerId="ADAL" clId="{C0485B18-2680-441B-B925-3F6F36BCA931}" dt="2020-11-26T11:55:52.655" v="206" actId="208"/>
          <ac:spMkLst>
            <pc:docMk/>
            <pc:sldMk cId="3569281919" sldId="285"/>
            <ac:spMk id="27" creationId="{068FF82B-AA1A-485D-8B2A-D242959C0706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28" creationId="{5E4D8ADE-2DE8-4489-89F2-550AF0218014}"/>
          </ac:spMkLst>
        </pc:spChg>
        <pc:spChg chg="mod">
          <ac:chgData name="차민형" userId="0f603d58-7a1e-4494-9a0e-97210d290c84" providerId="ADAL" clId="{C0485B18-2680-441B-B925-3F6F36BCA931}" dt="2020-11-26T11:55:52.655" v="206" actId="208"/>
          <ac:spMkLst>
            <pc:docMk/>
            <pc:sldMk cId="3569281919" sldId="285"/>
            <ac:spMk id="30" creationId="{DA3120E4-97E7-4D96-8206-F12A7FE8E7AE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31" creationId="{92A9DA72-BE86-4C4C-BEEB-C535BA7EFC80}"/>
          </ac:spMkLst>
        </pc:spChg>
        <pc:spChg chg="mod">
          <ac:chgData name="차민형" userId="0f603d58-7a1e-4494-9a0e-97210d290c84" providerId="ADAL" clId="{C0485B18-2680-441B-B925-3F6F36BCA931}" dt="2020-11-26T11:55:52.655" v="206" actId="208"/>
          <ac:spMkLst>
            <pc:docMk/>
            <pc:sldMk cId="3569281919" sldId="285"/>
            <ac:spMk id="32" creationId="{4ADBB398-B6C6-4BE2-B79D-0AB0D0F04F9A}"/>
          </ac:spMkLst>
        </pc:spChg>
        <pc:spChg chg="mod">
          <ac:chgData name="차민형" userId="0f603d58-7a1e-4494-9a0e-97210d290c84" providerId="ADAL" clId="{C0485B18-2680-441B-B925-3F6F36BCA931}" dt="2020-11-26T11:55:52.655" v="206" actId="208"/>
          <ac:spMkLst>
            <pc:docMk/>
            <pc:sldMk cId="3569281919" sldId="285"/>
            <ac:spMk id="33" creationId="{101C0A35-99ED-4096-BB5A-0CF9E976319B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36" creationId="{980EEA17-E845-4EB9-BF96-301554104171}"/>
          </ac:spMkLst>
        </pc:spChg>
        <pc:spChg chg="mod">
          <ac:chgData name="차민형" userId="0f603d58-7a1e-4494-9a0e-97210d290c84" providerId="ADAL" clId="{C0485B18-2680-441B-B925-3F6F36BCA931}" dt="2020-11-26T11:55:30.096" v="205" actId="208"/>
          <ac:spMkLst>
            <pc:docMk/>
            <pc:sldMk cId="3569281919" sldId="285"/>
            <ac:spMk id="40" creationId="{CF2ABBE8-D87F-42E0-9CBE-B350430568B7}"/>
          </ac:spMkLst>
        </pc:spChg>
        <pc:cxnChg chg="mod or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11" creationId="{583D7DE4-03AD-4229-A18C-095C6F90EE33}"/>
          </ac:cxnSpMkLst>
        </pc:cxnChg>
        <pc:cxnChg chg="mod or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12" creationId="{34290E50-4C73-447A-AE3D-E765C3A9F815}"/>
          </ac:cxnSpMkLst>
        </pc:cxnChg>
        <pc:cxnChg chg="mo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14" creationId="{1D975BED-007F-46BB-A919-4CFBF61520F1}"/>
          </ac:cxnSpMkLst>
        </pc:cxnChg>
        <pc:cxnChg chg="mo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19" creationId="{D9BFEFDA-EA7A-48E6-A4AE-1E6B2F407986}"/>
          </ac:cxnSpMkLst>
        </pc:cxnChg>
        <pc:cxnChg chg="mo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23" creationId="{965B793E-D13A-41F3-9B7D-EFDE8250B965}"/>
          </ac:cxnSpMkLst>
        </pc:cxnChg>
        <pc:cxnChg chg="mod">
          <ac:chgData name="차민형" userId="0f603d58-7a1e-4494-9a0e-97210d290c84" providerId="ADAL" clId="{C0485B18-2680-441B-B925-3F6F36BCA931}" dt="2020-11-26T11:56:06.922" v="208" actId="1076"/>
          <ac:cxnSpMkLst>
            <pc:docMk/>
            <pc:sldMk cId="3569281919" sldId="285"/>
            <ac:cxnSpMk id="24" creationId="{8E498289-29B9-444A-8968-EEFE794FADDD}"/>
          </ac:cxnSpMkLst>
        </pc:cxnChg>
        <pc:cxnChg chg="mo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26" creationId="{F83F2779-E712-427E-B865-A71BE259CFB0}"/>
          </ac:cxnSpMkLst>
        </pc:cxnChg>
        <pc:cxnChg chg="mo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29" creationId="{C6CC4AA3-9E67-48B2-80FD-DA4F097BE1EA}"/>
          </ac:cxnSpMkLst>
        </pc:cxnChg>
        <pc:cxnChg chg="mo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34" creationId="{BD9BEB8D-F04B-4A4D-AC94-47F289D6AF02}"/>
          </ac:cxnSpMkLst>
        </pc:cxnChg>
        <pc:cxnChg chg="mo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35" creationId="{BCE34854-3CE2-43D8-B9EC-1232E794DDA0}"/>
          </ac:cxnSpMkLst>
        </pc:cxnChg>
        <pc:cxnChg chg="mo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37" creationId="{9C456DA5-8E15-45CC-A17F-67EE6AC0403B}"/>
          </ac:cxnSpMkLst>
        </pc:cxnChg>
        <pc:cxnChg chg="mo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38" creationId="{43BAAC49-9F0F-42EE-80BF-58B4C3273966}"/>
          </ac:cxnSpMkLst>
        </pc:cxnChg>
        <pc:cxnChg chg="mo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39" creationId="{97BF4DB3-E413-4F54-B03E-07B5002BE683}"/>
          </ac:cxnSpMkLst>
        </pc:cxnChg>
        <pc:cxnChg chg="mod">
          <ac:chgData name="차민형" userId="0f603d58-7a1e-4494-9a0e-97210d290c84" providerId="ADAL" clId="{C0485B18-2680-441B-B925-3F6F36BCA931}" dt="2020-11-26T11:55:52.655" v="206" actId="208"/>
          <ac:cxnSpMkLst>
            <pc:docMk/>
            <pc:sldMk cId="3569281919" sldId="285"/>
            <ac:cxnSpMk id="41" creationId="{D39B6236-C78B-4357-9C7C-D5DD73B3EF82}"/>
          </ac:cxnSpMkLst>
        </pc:cxnChg>
      </pc:sldChg>
    </pc:docChg>
  </pc:docChgLst>
  <pc:docChgLst>
    <pc:chgData name="차 민형" userId="75aefa9e1972a88b" providerId="LiveId" clId="{619847FE-E73E-42A7-8A42-C8921D0BACB6}"/>
    <pc:docChg chg="undo redo custSel addSld delSld modSld sldOrd">
      <pc:chgData name="차 민형" userId="75aefa9e1972a88b" providerId="LiveId" clId="{619847FE-E73E-42A7-8A42-C8921D0BACB6}" dt="2020-11-20T04:58:40.325" v="1856" actId="1036"/>
      <pc:docMkLst>
        <pc:docMk/>
      </pc:docMkLst>
      <pc:sldChg chg="addSp delSp modSp mod">
        <pc:chgData name="차 민형" userId="75aefa9e1972a88b" providerId="LiveId" clId="{619847FE-E73E-42A7-8A42-C8921D0BACB6}" dt="2020-11-20T04:25:53.369" v="1168" actId="465"/>
        <pc:sldMkLst>
          <pc:docMk/>
          <pc:sldMk cId="1546905811" sldId="257"/>
        </pc:sldMkLst>
        <pc:spChg chg="mod">
          <ac:chgData name="차 민형" userId="75aefa9e1972a88b" providerId="LiveId" clId="{619847FE-E73E-42A7-8A42-C8921D0BACB6}" dt="2020-11-20T04:25:53.369" v="1168" actId="465"/>
          <ac:spMkLst>
            <pc:docMk/>
            <pc:sldMk cId="1546905811" sldId="257"/>
            <ac:spMk id="2" creationId="{4C467381-8AC4-46C6-BBA8-34874DAD21E5}"/>
          </ac:spMkLst>
        </pc:spChg>
        <pc:spChg chg="mod">
          <ac:chgData name="차 민형" userId="75aefa9e1972a88b" providerId="LiveId" clId="{619847FE-E73E-42A7-8A42-C8921D0BACB6}" dt="2020-11-20T04:25:53.369" v="1168" actId="465"/>
          <ac:spMkLst>
            <pc:docMk/>
            <pc:sldMk cId="1546905811" sldId="257"/>
            <ac:spMk id="3" creationId="{8F418590-E6C7-4BDE-915B-90449933271C}"/>
          </ac:spMkLst>
        </pc:spChg>
        <pc:spChg chg="mod">
          <ac:chgData name="차 민형" userId="75aefa9e1972a88b" providerId="LiveId" clId="{619847FE-E73E-42A7-8A42-C8921D0BACB6}" dt="2020-11-20T04:25:53.369" v="1168" actId="465"/>
          <ac:spMkLst>
            <pc:docMk/>
            <pc:sldMk cId="1546905811" sldId="257"/>
            <ac:spMk id="4" creationId="{92102B77-61C6-479A-8736-EF1D1D15042C}"/>
          </ac:spMkLst>
        </pc:spChg>
        <pc:spChg chg="add mod">
          <ac:chgData name="차 민형" userId="75aefa9e1972a88b" providerId="LiveId" clId="{619847FE-E73E-42A7-8A42-C8921D0BACB6}" dt="2020-11-20T04:25:53.369" v="1168" actId="465"/>
          <ac:spMkLst>
            <pc:docMk/>
            <pc:sldMk cId="1546905811" sldId="257"/>
            <ac:spMk id="9" creationId="{FFCA78E0-ABCD-4F7A-8E50-BA9BBA8F5E74}"/>
          </ac:spMkLst>
        </pc:spChg>
        <pc:spChg chg="add del mod">
          <ac:chgData name="차 민형" userId="75aefa9e1972a88b" providerId="LiveId" clId="{619847FE-E73E-42A7-8A42-C8921D0BACB6}" dt="2020-11-20T03:50:04.189" v="1016" actId="478"/>
          <ac:spMkLst>
            <pc:docMk/>
            <pc:sldMk cId="1546905811" sldId="257"/>
            <ac:spMk id="12" creationId="{59EF3B8F-7DA6-4DCA-AA92-6C9CE52C41C9}"/>
          </ac:spMkLst>
        </pc:spChg>
        <pc:spChg chg="mod">
          <ac:chgData name="차 민형" userId="75aefa9e1972a88b" providerId="LiveId" clId="{619847FE-E73E-42A7-8A42-C8921D0BACB6}" dt="2020-11-20T03:51:16.013" v="1050" actId="20577"/>
          <ac:spMkLst>
            <pc:docMk/>
            <pc:sldMk cId="1546905811" sldId="257"/>
            <ac:spMk id="15" creationId="{2B571E50-FE92-42C7-AB9D-D73AF367F715}"/>
          </ac:spMkLst>
        </pc:spChg>
      </pc:sldChg>
      <pc:sldChg chg="addSp delSp modSp mod">
        <pc:chgData name="차 민형" userId="75aefa9e1972a88b" providerId="LiveId" clId="{619847FE-E73E-42A7-8A42-C8921D0BACB6}" dt="2020-11-20T03:25:30.021" v="261" actId="478"/>
        <pc:sldMkLst>
          <pc:docMk/>
          <pc:sldMk cId="3893627713" sldId="259"/>
        </pc:sldMkLst>
        <pc:spChg chg="add del mod">
          <ac:chgData name="차 민형" userId="75aefa9e1972a88b" providerId="LiveId" clId="{619847FE-E73E-42A7-8A42-C8921D0BACB6}" dt="2020-11-20T03:25:30.021" v="261" actId="478"/>
          <ac:spMkLst>
            <pc:docMk/>
            <pc:sldMk cId="3893627713" sldId="259"/>
            <ac:spMk id="9" creationId="{71012DA0-BB47-48D1-AE28-92C7D34EEE48}"/>
          </ac:spMkLst>
        </pc:spChg>
        <pc:spChg chg="mod">
          <ac:chgData name="차 민형" userId="75aefa9e1972a88b" providerId="LiveId" clId="{619847FE-E73E-42A7-8A42-C8921D0BACB6}" dt="2020-11-20T03:22:50.773" v="251"/>
          <ac:spMkLst>
            <pc:docMk/>
            <pc:sldMk cId="3893627713" sldId="259"/>
            <ac:spMk id="10" creationId="{E789F6E6-577F-4506-A693-2AD48414E1EF}"/>
          </ac:spMkLst>
        </pc:spChg>
        <pc:graphicFrameChg chg="add del mod modGraphic">
          <ac:chgData name="차 민형" userId="75aefa9e1972a88b" providerId="LiveId" clId="{619847FE-E73E-42A7-8A42-C8921D0BACB6}" dt="2020-11-20T03:25:30.021" v="261" actId="478"/>
          <ac:graphicFrameMkLst>
            <pc:docMk/>
            <pc:sldMk cId="3893627713" sldId="259"/>
            <ac:graphicFrameMk id="8" creationId="{E9FF390A-4C93-436F-8419-1DF4C88B5F62}"/>
          </ac:graphicFrameMkLst>
        </pc:graphicFrameChg>
      </pc:sldChg>
      <pc:sldChg chg="add del">
        <pc:chgData name="차 민형" userId="75aefa9e1972a88b" providerId="LiveId" clId="{619847FE-E73E-42A7-8A42-C8921D0BACB6}" dt="2020-11-20T03:32:48.853" v="403" actId="47"/>
        <pc:sldMkLst>
          <pc:docMk/>
          <pc:sldMk cId="220476235" sldId="260"/>
        </pc:sldMkLst>
      </pc:sldChg>
      <pc:sldChg chg="addSp delSp modSp mod">
        <pc:chgData name="차 민형" userId="75aefa9e1972a88b" providerId="LiveId" clId="{619847FE-E73E-42A7-8A42-C8921D0BACB6}" dt="2020-11-20T04:32:05.897" v="1259" actId="20577"/>
        <pc:sldMkLst>
          <pc:docMk/>
          <pc:sldMk cId="4026823544" sldId="261"/>
        </pc:sldMkLst>
        <pc:spChg chg="mod">
          <ac:chgData name="차 민형" userId="75aefa9e1972a88b" providerId="LiveId" clId="{619847FE-E73E-42A7-8A42-C8921D0BACB6}" dt="2020-11-20T04:24:49.706" v="1150" actId="20577"/>
          <ac:spMkLst>
            <pc:docMk/>
            <pc:sldMk cId="4026823544" sldId="261"/>
            <ac:spMk id="4" creationId="{0856D6B6-A018-4B79-8733-E8FC0F77A523}"/>
          </ac:spMkLst>
        </pc:spChg>
        <pc:spChg chg="mod">
          <ac:chgData name="차 민형" userId="75aefa9e1972a88b" providerId="LiveId" clId="{619847FE-E73E-42A7-8A42-C8921D0BACB6}" dt="2020-11-20T03:33:16.386" v="470"/>
          <ac:spMkLst>
            <pc:docMk/>
            <pc:sldMk cId="4026823544" sldId="261"/>
            <ac:spMk id="5" creationId="{0043EEA0-3568-40D1-8682-C9EF3C96EC16}"/>
          </ac:spMkLst>
        </pc:spChg>
        <pc:spChg chg="mod">
          <ac:chgData name="차 민형" userId="75aefa9e1972a88b" providerId="LiveId" clId="{619847FE-E73E-42A7-8A42-C8921D0BACB6}" dt="2020-11-20T04:32:05.897" v="1259" actId="20577"/>
          <ac:spMkLst>
            <pc:docMk/>
            <pc:sldMk cId="4026823544" sldId="261"/>
            <ac:spMk id="7" creationId="{F2796C3D-6270-4A0C-BE8D-903B43A0866C}"/>
          </ac:spMkLst>
        </pc:spChg>
        <pc:picChg chg="add mod">
          <ac:chgData name="차 민형" userId="75aefa9e1972a88b" providerId="LiveId" clId="{619847FE-E73E-42A7-8A42-C8921D0BACB6}" dt="2020-11-20T03:33:24.634" v="475" actId="1076"/>
          <ac:picMkLst>
            <pc:docMk/>
            <pc:sldMk cId="4026823544" sldId="261"/>
            <ac:picMk id="8" creationId="{55A5D8A4-0E07-4107-AB20-23B70E5D19E5}"/>
          </ac:picMkLst>
        </pc:picChg>
        <pc:picChg chg="del mod">
          <ac:chgData name="차 민형" userId="75aefa9e1972a88b" providerId="LiveId" clId="{619847FE-E73E-42A7-8A42-C8921D0BACB6}" dt="2020-11-20T03:33:17.003" v="471" actId="478"/>
          <ac:picMkLst>
            <pc:docMk/>
            <pc:sldMk cId="4026823544" sldId="261"/>
            <ac:picMk id="1026" creationId="{0F161C85-5B3F-405D-9FF8-201AF23C9B3C}"/>
          </ac:picMkLst>
        </pc:picChg>
      </pc:sldChg>
      <pc:sldChg chg="addSp delSp modSp mod">
        <pc:chgData name="차 민형" userId="75aefa9e1972a88b" providerId="LiveId" clId="{619847FE-E73E-42A7-8A42-C8921D0BACB6}" dt="2020-11-20T04:32:21.227" v="1265" actId="20577"/>
        <pc:sldMkLst>
          <pc:docMk/>
          <pc:sldMk cId="2728055045" sldId="262"/>
        </pc:sldMkLst>
        <pc:spChg chg="mod">
          <ac:chgData name="차 민형" userId="75aefa9e1972a88b" providerId="LiveId" clId="{619847FE-E73E-42A7-8A42-C8921D0BACB6}" dt="2020-11-20T03:49:42.450" v="1011" actId="20577"/>
          <ac:spMkLst>
            <pc:docMk/>
            <pc:sldMk cId="2728055045" sldId="262"/>
            <ac:spMk id="4" creationId="{714C057C-961E-42DA-8A61-60FB75F18D7D}"/>
          </ac:spMkLst>
        </pc:spChg>
        <pc:spChg chg="mod">
          <ac:chgData name="차 민형" userId="75aefa9e1972a88b" providerId="LiveId" clId="{619847FE-E73E-42A7-8A42-C8921D0BACB6}" dt="2020-11-20T03:21:12.594" v="220" actId="1076"/>
          <ac:spMkLst>
            <pc:docMk/>
            <pc:sldMk cId="2728055045" sldId="262"/>
            <ac:spMk id="5" creationId="{0462B619-ACEE-4BDA-81F4-9B8D1711FE7A}"/>
          </ac:spMkLst>
        </pc:spChg>
        <pc:spChg chg="mod">
          <ac:chgData name="차 민형" userId="75aefa9e1972a88b" providerId="LiveId" clId="{619847FE-E73E-42A7-8A42-C8921D0BACB6}" dt="2020-11-20T04:32:21.227" v="1265" actId="20577"/>
          <ac:spMkLst>
            <pc:docMk/>
            <pc:sldMk cId="2728055045" sldId="262"/>
            <ac:spMk id="7" creationId="{EC620CEE-7B07-4AEE-9E78-D28CAB933772}"/>
          </ac:spMkLst>
        </pc:spChg>
        <pc:picChg chg="add del mod">
          <ac:chgData name="차 민형" userId="75aefa9e1972a88b" providerId="LiveId" clId="{619847FE-E73E-42A7-8A42-C8921D0BACB6}" dt="2020-11-20T04:16:56.655" v="1073" actId="478"/>
          <ac:picMkLst>
            <pc:docMk/>
            <pc:sldMk cId="2728055045" sldId="262"/>
            <ac:picMk id="8" creationId="{93BAE856-C02E-4C40-977C-356A1D4A50F1}"/>
          </ac:picMkLst>
        </pc:picChg>
        <pc:picChg chg="add mod">
          <ac:chgData name="차 민형" userId="75aefa9e1972a88b" providerId="LiveId" clId="{619847FE-E73E-42A7-8A42-C8921D0BACB6}" dt="2020-11-20T04:17:09.828" v="1078" actId="1076"/>
          <ac:picMkLst>
            <pc:docMk/>
            <pc:sldMk cId="2728055045" sldId="262"/>
            <ac:picMk id="9" creationId="{FB4BC646-43F2-4A43-90BC-2174233472C5}"/>
          </ac:picMkLst>
        </pc:picChg>
        <pc:picChg chg="del mod">
          <ac:chgData name="차 민형" userId="75aefa9e1972a88b" providerId="LiveId" clId="{619847FE-E73E-42A7-8A42-C8921D0BACB6}" dt="2020-11-20T03:21:17.719" v="221" actId="478"/>
          <ac:picMkLst>
            <pc:docMk/>
            <pc:sldMk cId="2728055045" sldId="262"/>
            <ac:picMk id="2050" creationId="{84A36E95-F5FA-4409-B1A8-FC3740552546}"/>
          </ac:picMkLst>
        </pc:picChg>
      </pc:sldChg>
      <pc:sldChg chg="modSp mod">
        <pc:chgData name="차 민형" userId="75aefa9e1972a88b" providerId="LiveId" clId="{619847FE-E73E-42A7-8A42-C8921D0BACB6}" dt="2020-11-20T03:49:47.883" v="1013" actId="20577"/>
        <pc:sldMkLst>
          <pc:docMk/>
          <pc:sldMk cId="614027302" sldId="263"/>
        </pc:sldMkLst>
        <pc:spChg chg="mod">
          <ac:chgData name="차 민형" userId="75aefa9e1972a88b" providerId="LiveId" clId="{619847FE-E73E-42A7-8A42-C8921D0BACB6}" dt="2020-11-20T03:49:47.883" v="1013" actId="20577"/>
          <ac:spMkLst>
            <pc:docMk/>
            <pc:sldMk cId="614027302" sldId="263"/>
            <ac:spMk id="4" creationId="{B89EA206-890D-481B-BDFE-3E25C041B2C1}"/>
          </ac:spMkLst>
        </pc:spChg>
      </pc:sldChg>
      <pc:sldChg chg="modSp add del mod">
        <pc:chgData name="차 민형" userId="75aefa9e1972a88b" providerId="LiveId" clId="{619847FE-E73E-42A7-8A42-C8921D0BACB6}" dt="2020-11-20T03:32:48.853" v="403" actId="47"/>
        <pc:sldMkLst>
          <pc:docMk/>
          <pc:sldMk cId="1084190960" sldId="264"/>
        </pc:sldMkLst>
        <pc:spChg chg="mod">
          <ac:chgData name="차 민형" userId="75aefa9e1972a88b" providerId="LiveId" clId="{619847FE-E73E-42A7-8A42-C8921D0BACB6}" dt="2020-11-20T03:20:38.890" v="214" actId="1076"/>
          <ac:spMkLst>
            <pc:docMk/>
            <pc:sldMk cId="1084190960" sldId="264"/>
            <ac:spMk id="3" creationId="{D6AA0880-06E6-495F-9D4B-C90D79178853}"/>
          </ac:spMkLst>
        </pc:spChg>
      </pc:sldChg>
      <pc:sldChg chg="add del">
        <pc:chgData name="차 민형" userId="75aefa9e1972a88b" providerId="LiveId" clId="{619847FE-E73E-42A7-8A42-C8921D0BACB6}" dt="2020-11-20T03:32:48.853" v="403" actId="47"/>
        <pc:sldMkLst>
          <pc:docMk/>
          <pc:sldMk cId="1057013392" sldId="265"/>
        </pc:sldMkLst>
      </pc:sldChg>
      <pc:sldChg chg="add del">
        <pc:chgData name="차 민형" userId="75aefa9e1972a88b" providerId="LiveId" clId="{619847FE-E73E-42A7-8A42-C8921D0BACB6}" dt="2020-11-20T03:17:57.525" v="138" actId="2696"/>
        <pc:sldMkLst>
          <pc:docMk/>
          <pc:sldMk cId="3944466929" sldId="267"/>
        </pc:sldMkLst>
      </pc:sldChg>
      <pc:sldChg chg="delSp modSp add del mod">
        <pc:chgData name="차 민형" userId="75aefa9e1972a88b" providerId="LiveId" clId="{619847FE-E73E-42A7-8A42-C8921D0BACB6}" dt="2020-11-20T03:19:23.920" v="144" actId="47"/>
        <pc:sldMkLst>
          <pc:docMk/>
          <pc:sldMk cId="4196988126" sldId="267"/>
        </pc:sldMkLst>
        <pc:spChg chg="mod">
          <ac:chgData name="차 민형" userId="75aefa9e1972a88b" providerId="LiveId" clId="{619847FE-E73E-42A7-8A42-C8921D0BACB6}" dt="2020-11-20T03:18:33.551" v="141" actId="1076"/>
          <ac:spMkLst>
            <pc:docMk/>
            <pc:sldMk cId="4196988126" sldId="267"/>
            <ac:spMk id="26" creationId="{01308B9D-2352-4A8F-812C-0F4A04653258}"/>
          </ac:spMkLst>
        </pc:spChg>
        <pc:grpChg chg="del">
          <ac:chgData name="차 민형" userId="75aefa9e1972a88b" providerId="LiveId" clId="{619847FE-E73E-42A7-8A42-C8921D0BACB6}" dt="2020-11-20T03:19:03.228" v="142" actId="478"/>
          <ac:grpSpMkLst>
            <pc:docMk/>
            <pc:sldMk cId="4196988126" sldId="267"/>
            <ac:grpSpMk id="2" creationId="{BFC7C37C-22A2-4458-B5D7-EBFF01F7F909}"/>
          </ac:grpSpMkLst>
        </pc:grpChg>
      </pc:sldChg>
      <pc:sldChg chg="addSp delSp modSp mod ord">
        <pc:chgData name="차 민형" userId="75aefa9e1972a88b" providerId="LiveId" clId="{619847FE-E73E-42A7-8A42-C8921D0BACB6}" dt="2020-11-20T03:40:33.302" v="859" actId="164"/>
        <pc:sldMkLst>
          <pc:docMk/>
          <pc:sldMk cId="1686030947" sldId="268"/>
        </pc:sldMkLst>
        <pc:spChg chg="mod">
          <ac:chgData name="차 민형" userId="75aefa9e1972a88b" providerId="LiveId" clId="{619847FE-E73E-42A7-8A42-C8921D0BACB6}" dt="2020-11-20T03:39:42.147" v="848" actId="1076"/>
          <ac:spMkLst>
            <pc:docMk/>
            <pc:sldMk cId="1686030947" sldId="268"/>
            <ac:spMk id="2" creationId="{CE20B43B-F148-4AB6-B550-EBC41DF2C312}"/>
          </ac:spMkLst>
        </pc:spChg>
        <pc:spChg chg="mod">
          <ac:chgData name="차 민형" userId="75aefa9e1972a88b" providerId="LiveId" clId="{619847FE-E73E-42A7-8A42-C8921D0BACB6}" dt="2020-11-20T03:38:57.343" v="837" actId="14100"/>
          <ac:spMkLst>
            <pc:docMk/>
            <pc:sldMk cId="1686030947" sldId="268"/>
            <ac:spMk id="4" creationId="{DFD3152E-09C5-40D9-BBB0-F75138FBEB1E}"/>
          </ac:spMkLst>
        </pc:spChg>
        <pc:spChg chg="mod">
          <ac:chgData name="차 민형" userId="75aefa9e1972a88b" providerId="LiveId" clId="{619847FE-E73E-42A7-8A42-C8921D0BACB6}" dt="2020-11-20T03:39:22.494" v="841" actId="1076"/>
          <ac:spMkLst>
            <pc:docMk/>
            <pc:sldMk cId="1686030947" sldId="268"/>
            <ac:spMk id="9" creationId="{780AE95A-AC50-4394-9450-ED529ABCCDEF}"/>
          </ac:spMkLst>
        </pc:spChg>
        <pc:spChg chg="del">
          <ac:chgData name="차 민형" userId="75aefa9e1972a88b" providerId="LiveId" clId="{619847FE-E73E-42A7-8A42-C8921D0BACB6}" dt="2020-11-20T03:23:10.185" v="254" actId="478"/>
          <ac:spMkLst>
            <pc:docMk/>
            <pc:sldMk cId="1686030947" sldId="268"/>
            <ac:spMk id="10" creationId="{E789F6E6-577F-4506-A693-2AD48414E1EF}"/>
          </ac:spMkLst>
        </pc:spChg>
        <pc:spChg chg="mod topLvl">
          <ac:chgData name="차 민형" userId="75aefa9e1972a88b" providerId="LiveId" clId="{619847FE-E73E-42A7-8A42-C8921D0BACB6}" dt="2020-11-20T03:40:33.302" v="859" actId="164"/>
          <ac:spMkLst>
            <pc:docMk/>
            <pc:sldMk cId="1686030947" sldId="268"/>
            <ac:spMk id="13" creationId="{E2AC9E44-F373-4F60-978C-48E7D48C0DC3}"/>
          </ac:spMkLst>
        </pc:spChg>
        <pc:spChg chg="mod topLvl">
          <ac:chgData name="차 민형" userId="75aefa9e1972a88b" providerId="LiveId" clId="{619847FE-E73E-42A7-8A42-C8921D0BACB6}" dt="2020-11-20T03:40:33.302" v="859" actId="164"/>
          <ac:spMkLst>
            <pc:docMk/>
            <pc:sldMk cId="1686030947" sldId="268"/>
            <ac:spMk id="14" creationId="{53371CCC-C54D-428F-A45D-1D0D0667FEBF}"/>
          </ac:spMkLst>
        </pc:spChg>
        <pc:spChg chg="mod topLvl">
          <ac:chgData name="차 민형" userId="75aefa9e1972a88b" providerId="LiveId" clId="{619847FE-E73E-42A7-8A42-C8921D0BACB6}" dt="2020-11-20T03:40:33.302" v="859" actId="164"/>
          <ac:spMkLst>
            <pc:docMk/>
            <pc:sldMk cId="1686030947" sldId="268"/>
            <ac:spMk id="15" creationId="{2C8CA403-9C1D-48B1-8089-F86F659BAF01}"/>
          </ac:spMkLst>
        </pc:spChg>
        <pc:spChg chg="mod topLvl">
          <ac:chgData name="차 민형" userId="75aefa9e1972a88b" providerId="LiveId" clId="{619847FE-E73E-42A7-8A42-C8921D0BACB6}" dt="2020-11-20T03:40:33.302" v="859" actId="164"/>
          <ac:spMkLst>
            <pc:docMk/>
            <pc:sldMk cId="1686030947" sldId="268"/>
            <ac:spMk id="16" creationId="{57DAD7CD-E15D-4FE4-A16F-5849820C44C4}"/>
          </ac:spMkLst>
        </pc:spChg>
        <pc:spChg chg="add mod">
          <ac:chgData name="차 민형" userId="75aefa9e1972a88b" providerId="LiveId" clId="{619847FE-E73E-42A7-8A42-C8921D0BACB6}" dt="2020-11-20T03:23:10.401" v="255"/>
          <ac:spMkLst>
            <pc:docMk/>
            <pc:sldMk cId="1686030947" sldId="268"/>
            <ac:spMk id="21" creationId="{36F93756-CFD0-4BA2-90A2-48935A64A18C}"/>
          </ac:spMkLst>
        </pc:spChg>
        <pc:spChg chg="add mod">
          <ac:chgData name="차 민형" userId="75aefa9e1972a88b" providerId="LiveId" clId="{619847FE-E73E-42A7-8A42-C8921D0BACB6}" dt="2020-11-20T03:40:03.063" v="854" actId="14100"/>
          <ac:spMkLst>
            <pc:docMk/>
            <pc:sldMk cId="1686030947" sldId="268"/>
            <ac:spMk id="22" creationId="{22BD208E-E107-4DF5-AA4B-E168FCF60A21}"/>
          </ac:spMkLst>
        </pc:spChg>
        <pc:spChg chg="mod topLvl">
          <ac:chgData name="차 민형" userId="75aefa9e1972a88b" providerId="LiveId" clId="{619847FE-E73E-42A7-8A42-C8921D0BACB6}" dt="2020-11-20T03:40:19.995" v="856" actId="165"/>
          <ac:spMkLst>
            <pc:docMk/>
            <pc:sldMk cId="1686030947" sldId="268"/>
            <ac:spMk id="23" creationId="{C5E3FF90-58D8-435E-9442-A65781F3F2C9}"/>
          </ac:spMkLst>
        </pc:spChg>
        <pc:spChg chg="add mod">
          <ac:chgData name="차 민형" userId="75aefa9e1972a88b" providerId="LiveId" clId="{619847FE-E73E-42A7-8A42-C8921D0BACB6}" dt="2020-11-20T03:39:38.393" v="846" actId="571"/>
          <ac:spMkLst>
            <pc:docMk/>
            <pc:sldMk cId="1686030947" sldId="268"/>
            <ac:spMk id="27" creationId="{0DB3DBE3-23F3-48E9-969B-0E0CD85D0D23}"/>
          </ac:spMkLst>
        </pc:spChg>
        <pc:grpChg chg="mod">
          <ac:chgData name="차 민형" userId="75aefa9e1972a88b" providerId="LiveId" clId="{619847FE-E73E-42A7-8A42-C8921D0BACB6}" dt="2020-11-20T03:39:22.494" v="841" actId="1076"/>
          <ac:grpSpMkLst>
            <pc:docMk/>
            <pc:sldMk cId="1686030947" sldId="268"/>
            <ac:grpSpMk id="12" creationId="{C1E3EB25-B4E7-40DD-9F3D-8B3D98B4678B}"/>
          </ac:grpSpMkLst>
        </pc:grpChg>
        <pc:grpChg chg="add del mod">
          <ac:chgData name="차 민형" userId="75aefa9e1972a88b" providerId="LiveId" clId="{619847FE-E73E-42A7-8A42-C8921D0BACB6}" dt="2020-11-20T03:40:19.995" v="856" actId="165"/>
          <ac:grpSpMkLst>
            <pc:docMk/>
            <pc:sldMk cId="1686030947" sldId="268"/>
            <ac:grpSpMk id="26" creationId="{02BF0E0E-4265-4A28-8DF4-27EBC81BAB4F}"/>
          </ac:grpSpMkLst>
        </pc:grpChg>
        <pc:grpChg chg="add mod">
          <ac:chgData name="차 민형" userId="75aefa9e1972a88b" providerId="LiveId" clId="{619847FE-E73E-42A7-8A42-C8921D0BACB6}" dt="2020-11-20T03:40:33.302" v="859" actId="164"/>
          <ac:grpSpMkLst>
            <pc:docMk/>
            <pc:sldMk cId="1686030947" sldId="268"/>
            <ac:grpSpMk id="28" creationId="{6EE24F44-B67E-4917-98E6-44AC20FC6C2E}"/>
          </ac:grpSpMkLst>
        </pc:grpChg>
        <pc:picChg chg="mod modCrop">
          <ac:chgData name="차 민형" userId="75aefa9e1972a88b" providerId="LiveId" clId="{619847FE-E73E-42A7-8A42-C8921D0BACB6}" dt="2020-11-20T03:39:02.602" v="838" actId="732"/>
          <ac:picMkLst>
            <pc:docMk/>
            <pc:sldMk cId="1686030947" sldId="268"/>
            <ac:picMk id="3" creationId="{73BF233A-4584-4103-AD3C-7986E1FF2BCA}"/>
          </ac:picMkLst>
        </pc:picChg>
        <pc:picChg chg="mod">
          <ac:chgData name="차 민형" userId="75aefa9e1972a88b" providerId="LiveId" clId="{619847FE-E73E-42A7-8A42-C8921D0BACB6}" dt="2020-11-20T03:39:22.494" v="841" actId="1076"/>
          <ac:picMkLst>
            <pc:docMk/>
            <pc:sldMk cId="1686030947" sldId="268"/>
            <ac:picMk id="5" creationId="{09628090-7A68-4C99-814D-69513A65EC18}"/>
          </ac:picMkLst>
        </pc:picChg>
        <pc:picChg chg="mod">
          <ac:chgData name="차 민형" userId="75aefa9e1972a88b" providerId="LiveId" clId="{619847FE-E73E-42A7-8A42-C8921D0BACB6}" dt="2020-11-20T03:39:22.494" v="841" actId="1076"/>
          <ac:picMkLst>
            <pc:docMk/>
            <pc:sldMk cId="1686030947" sldId="268"/>
            <ac:picMk id="1026" creationId="{EB1B9987-76D4-4654-88F1-7D560CEFE914}"/>
          </ac:picMkLst>
        </pc:picChg>
        <pc:cxnChg chg="mod">
          <ac:chgData name="차 민형" userId="75aefa9e1972a88b" providerId="LiveId" clId="{619847FE-E73E-42A7-8A42-C8921D0BACB6}" dt="2020-11-20T03:39:22.494" v="841" actId="1076"/>
          <ac:cxnSpMkLst>
            <pc:docMk/>
            <pc:sldMk cId="1686030947" sldId="268"/>
            <ac:cxnSpMk id="18" creationId="{116A1A9F-2C65-47BF-8961-D17EA131354F}"/>
          </ac:cxnSpMkLst>
        </pc:cxnChg>
        <pc:cxnChg chg="mod">
          <ac:chgData name="차 민형" userId="75aefa9e1972a88b" providerId="LiveId" clId="{619847FE-E73E-42A7-8A42-C8921D0BACB6}" dt="2020-11-20T03:39:33.034" v="844" actId="14100"/>
          <ac:cxnSpMkLst>
            <pc:docMk/>
            <pc:sldMk cId="1686030947" sldId="268"/>
            <ac:cxnSpMk id="20" creationId="{B9662345-9A83-43EC-B7D3-D31FFC0B9062}"/>
          </ac:cxnSpMkLst>
        </pc:cxnChg>
      </pc:sldChg>
      <pc:sldChg chg="modSp mod">
        <pc:chgData name="차 민형" userId="75aefa9e1972a88b" providerId="LiveId" clId="{619847FE-E73E-42A7-8A42-C8921D0BACB6}" dt="2020-11-20T02:28:56.329" v="104" actId="20577"/>
        <pc:sldMkLst>
          <pc:docMk/>
          <pc:sldMk cId="3176742032" sldId="269"/>
        </pc:sldMkLst>
        <pc:spChg chg="mod">
          <ac:chgData name="차 민형" userId="75aefa9e1972a88b" providerId="LiveId" clId="{619847FE-E73E-42A7-8A42-C8921D0BACB6}" dt="2020-11-20T02:28:56.329" v="104" actId="20577"/>
          <ac:spMkLst>
            <pc:docMk/>
            <pc:sldMk cId="3176742032" sldId="269"/>
            <ac:spMk id="4" creationId="{714C057C-961E-42DA-8A61-60FB75F18D7D}"/>
          </ac:spMkLst>
        </pc:spChg>
      </pc:sldChg>
      <pc:sldChg chg="addSp delSp modSp mod">
        <pc:chgData name="차 민형" userId="75aefa9e1972a88b" providerId="LiveId" clId="{619847FE-E73E-42A7-8A42-C8921D0BACB6}" dt="2020-11-20T03:44:22.292" v="960"/>
        <pc:sldMkLst>
          <pc:docMk/>
          <pc:sldMk cId="3758334125" sldId="270"/>
        </pc:sldMkLst>
        <pc:spChg chg="add mod">
          <ac:chgData name="차 민형" userId="75aefa9e1972a88b" providerId="LiveId" clId="{619847FE-E73E-42A7-8A42-C8921D0BACB6}" dt="2020-11-20T03:22:55.184" v="253"/>
          <ac:spMkLst>
            <pc:docMk/>
            <pc:sldMk cId="3758334125" sldId="270"/>
            <ac:spMk id="7" creationId="{88FAEBD3-F3DC-4D39-BEB6-7E152E9F6F9F}"/>
          </ac:spMkLst>
        </pc:spChg>
        <pc:spChg chg="add mod">
          <ac:chgData name="차 민형" userId="75aefa9e1972a88b" providerId="LiveId" clId="{619847FE-E73E-42A7-8A42-C8921D0BACB6}" dt="2020-11-20T03:35:47.998" v="613" actId="1076"/>
          <ac:spMkLst>
            <pc:docMk/>
            <pc:sldMk cId="3758334125" sldId="270"/>
            <ac:spMk id="9" creationId="{64416EDE-E52B-4B15-A06C-1940EF3308FF}"/>
          </ac:spMkLst>
        </pc:spChg>
        <pc:spChg chg="del">
          <ac:chgData name="차 민형" userId="75aefa9e1972a88b" providerId="LiveId" clId="{619847FE-E73E-42A7-8A42-C8921D0BACB6}" dt="2020-11-20T03:22:54.806" v="252" actId="478"/>
          <ac:spMkLst>
            <pc:docMk/>
            <pc:sldMk cId="3758334125" sldId="270"/>
            <ac:spMk id="10" creationId="{E789F6E6-577F-4506-A693-2AD48414E1EF}"/>
          </ac:spMkLst>
        </pc:spChg>
        <pc:spChg chg="add mod">
          <ac:chgData name="차 민형" userId="75aefa9e1972a88b" providerId="LiveId" clId="{619847FE-E73E-42A7-8A42-C8921D0BACB6}" dt="2020-11-20T03:44:22.292" v="960"/>
          <ac:spMkLst>
            <pc:docMk/>
            <pc:sldMk cId="3758334125" sldId="270"/>
            <ac:spMk id="11" creationId="{A8C365D3-7E02-4C9A-AD9C-C6152AD7C865}"/>
          </ac:spMkLst>
        </pc:spChg>
      </pc:sldChg>
      <pc:sldChg chg="add del">
        <pc:chgData name="차 민형" userId="75aefa9e1972a88b" providerId="LiveId" clId="{619847FE-E73E-42A7-8A42-C8921D0BACB6}" dt="2020-11-20T02:23:52.266" v="55"/>
        <pc:sldMkLst>
          <pc:docMk/>
          <pc:sldMk cId="887768510" sldId="271"/>
        </pc:sldMkLst>
      </pc:sldChg>
      <pc:sldChg chg="addSp delSp modSp add mod setBg">
        <pc:chgData name="차 민형" userId="75aefa9e1972a88b" providerId="LiveId" clId="{619847FE-E73E-42A7-8A42-C8921D0BACB6}" dt="2020-11-20T02:30:24.476" v="114" actId="1076"/>
        <pc:sldMkLst>
          <pc:docMk/>
          <pc:sldMk cId="2462642209" sldId="271"/>
        </pc:sldMkLst>
        <pc:spChg chg="del">
          <ac:chgData name="차 민형" userId="75aefa9e1972a88b" providerId="LiveId" clId="{619847FE-E73E-42A7-8A42-C8921D0BACB6}" dt="2020-11-20T02:23:59.213" v="58" actId="478"/>
          <ac:spMkLst>
            <pc:docMk/>
            <pc:sldMk cId="2462642209" sldId="271"/>
            <ac:spMk id="4" creationId="{714C057C-961E-42DA-8A61-60FB75F18D7D}"/>
          </ac:spMkLst>
        </pc:spChg>
        <pc:spChg chg="del">
          <ac:chgData name="차 민형" userId="75aefa9e1972a88b" providerId="LiveId" clId="{619847FE-E73E-42A7-8A42-C8921D0BACB6}" dt="2020-11-20T02:23:56.945" v="57" actId="478"/>
          <ac:spMkLst>
            <pc:docMk/>
            <pc:sldMk cId="2462642209" sldId="271"/>
            <ac:spMk id="6" creationId="{2440D1B3-48A9-4478-91BC-EE71088E56C4}"/>
          </ac:spMkLst>
        </pc:spChg>
        <pc:picChg chg="add mod modCrop">
          <ac:chgData name="차 민형" userId="75aefa9e1972a88b" providerId="LiveId" clId="{619847FE-E73E-42A7-8A42-C8921D0BACB6}" dt="2020-11-20T02:30:24.476" v="114" actId="1076"/>
          <ac:picMkLst>
            <pc:docMk/>
            <pc:sldMk cId="2462642209" sldId="271"/>
            <ac:picMk id="3" creationId="{A937FF18-888D-47B8-85B7-F267EB337BB1}"/>
          </ac:picMkLst>
        </pc:picChg>
      </pc:sldChg>
      <pc:sldChg chg="add del">
        <pc:chgData name="차 민형" userId="75aefa9e1972a88b" providerId="LiveId" clId="{619847FE-E73E-42A7-8A42-C8921D0BACB6}" dt="2020-11-20T02:23:52.204" v="54"/>
        <pc:sldMkLst>
          <pc:docMk/>
          <pc:sldMk cId="1757478363" sldId="272"/>
        </pc:sldMkLst>
      </pc:sldChg>
      <pc:sldChg chg="addSp delSp modSp add del mod">
        <pc:chgData name="차 민형" userId="75aefa9e1972a88b" providerId="LiveId" clId="{619847FE-E73E-42A7-8A42-C8921D0BACB6}" dt="2020-11-20T02:28:45.958" v="97" actId="47"/>
        <pc:sldMkLst>
          <pc:docMk/>
          <pc:sldMk cId="4244162826" sldId="272"/>
        </pc:sldMkLst>
        <pc:picChg chg="del">
          <ac:chgData name="차 민형" userId="75aefa9e1972a88b" providerId="LiveId" clId="{619847FE-E73E-42A7-8A42-C8921D0BACB6}" dt="2020-11-20T02:25:19.336" v="66" actId="478"/>
          <ac:picMkLst>
            <pc:docMk/>
            <pc:sldMk cId="4244162826" sldId="272"/>
            <ac:picMk id="3" creationId="{A937FF18-888D-47B8-85B7-F267EB337BB1}"/>
          </ac:picMkLst>
        </pc:picChg>
        <pc:picChg chg="add mod modCrop">
          <ac:chgData name="차 민형" userId="75aefa9e1972a88b" providerId="LiveId" clId="{619847FE-E73E-42A7-8A42-C8921D0BACB6}" dt="2020-11-20T02:25:43.922" v="70" actId="732"/>
          <ac:picMkLst>
            <pc:docMk/>
            <pc:sldMk cId="4244162826" sldId="272"/>
            <ac:picMk id="4" creationId="{55DC9F16-1A17-4752-AA64-7351FE2E9E1A}"/>
          </ac:picMkLst>
        </pc:picChg>
      </pc:sldChg>
      <pc:sldChg chg="addSp delSp modSp add del mod">
        <pc:chgData name="차 민형" userId="75aefa9e1972a88b" providerId="LiveId" clId="{619847FE-E73E-42A7-8A42-C8921D0BACB6}" dt="2020-11-20T02:28:41.097" v="95" actId="47"/>
        <pc:sldMkLst>
          <pc:docMk/>
          <pc:sldMk cId="2585458391" sldId="273"/>
        </pc:sldMkLst>
        <pc:picChg chg="del">
          <ac:chgData name="차 민형" userId="75aefa9e1972a88b" providerId="LiveId" clId="{619847FE-E73E-42A7-8A42-C8921D0BACB6}" dt="2020-11-20T02:26:57.079" v="83" actId="478"/>
          <ac:picMkLst>
            <pc:docMk/>
            <pc:sldMk cId="2585458391" sldId="273"/>
            <ac:picMk id="3" creationId="{A937FF18-888D-47B8-85B7-F267EB337BB1}"/>
          </ac:picMkLst>
        </pc:picChg>
        <pc:picChg chg="add mod ord modCrop">
          <ac:chgData name="차 민형" userId="75aefa9e1972a88b" providerId="LiveId" clId="{619847FE-E73E-42A7-8A42-C8921D0BACB6}" dt="2020-11-20T02:26:54.767" v="82" actId="171"/>
          <ac:picMkLst>
            <pc:docMk/>
            <pc:sldMk cId="2585458391" sldId="273"/>
            <ac:picMk id="4" creationId="{FE14AE49-1757-48DD-9BC9-24E114B89CD9}"/>
          </ac:picMkLst>
        </pc:picChg>
      </pc:sldChg>
      <pc:sldChg chg="add del">
        <pc:chgData name="차 민형" userId="75aefa9e1972a88b" providerId="LiveId" clId="{619847FE-E73E-42A7-8A42-C8921D0BACB6}" dt="2020-11-20T02:23:51.789" v="53"/>
        <pc:sldMkLst>
          <pc:docMk/>
          <pc:sldMk cId="2586380611" sldId="273"/>
        </pc:sldMkLst>
      </pc:sldChg>
      <pc:sldChg chg="addSp delSp modSp add mod">
        <pc:chgData name="차 민형" userId="75aefa9e1972a88b" providerId="LiveId" clId="{619847FE-E73E-42A7-8A42-C8921D0BACB6}" dt="2020-11-20T04:15:44.375" v="1072" actId="14100"/>
        <pc:sldMkLst>
          <pc:docMk/>
          <pc:sldMk cId="3810673675" sldId="274"/>
        </pc:sldMkLst>
        <pc:grpChg chg="add mod">
          <ac:chgData name="차 민형" userId="75aefa9e1972a88b" providerId="LiveId" clId="{619847FE-E73E-42A7-8A42-C8921D0BACB6}" dt="2020-11-20T04:15:44.375" v="1072" actId="14100"/>
          <ac:grpSpMkLst>
            <pc:docMk/>
            <pc:sldMk cId="3810673675" sldId="274"/>
            <ac:grpSpMk id="8" creationId="{89EA7EB1-42DA-443A-8713-5FD1F60FEA30}"/>
          </ac:grpSpMkLst>
        </pc:grpChg>
        <pc:picChg chg="del">
          <ac:chgData name="차 민형" userId="75aefa9e1972a88b" providerId="LiveId" clId="{619847FE-E73E-42A7-8A42-C8921D0BACB6}" dt="2020-11-20T02:28:03.695" v="94" actId="478"/>
          <ac:picMkLst>
            <pc:docMk/>
            <pc:sldMk cId="3810673675" sldId="274"/>
            <ac:picMk id="3" creationId="{A937FF18-888D-47B8-85B7-F267EB337BB1}"/>
          </ac:picMkLst>
        </pc:picChg>
        <pc:picChg chg="add mod ord modCrop">
          <ac:chgData name="차 민형" userId="75aefa9e1972a88b" providerId="LiveId" clId="{619847FE-E73E-42A7-8A42-C8921D0BACB6}" dt="2020-11-20T04:15:32.145" v="1070" actId="164"/>
          <ac:picMkLst>
            <pc:docMk/>
            <pc:sldMk cId="3810673675" sldId="274"/>
            <ac:picMk id="4" creationId="{5BD87EB4-1F63-4DA6-8A02-D38B4D66A1C1}"/>
          </ac:picMkLst>
        </pc:picChg>
        <pc:picChg chg="add mod modCrop">
          <ac:chgData name="차 민형" userId="75aefa9e1972a88b" providerId="LiveId" clId="{619847FE-E73E-42A7-8A42-C8921D0BACB6}" dt="2020-11-20T04:15:32.145" v="1070" actId="164"/>
          <ac:picMkLst>
            <pc:docMk/>
            <pc:sldMk cId="3810673675" sldId="274"/>
            <ac:picMk id="5" creationId="{A650ABB6-2A16-46C3-8C60-C343050F3952}"/>
          </ac:picMkLst>
        </pc:picChg>
        <pc:picChg chg="add mod modCrop">
          <ac:chgData name="차 민형" userId="75aefa9e1972a88b" providerId="LiveId" clId="{619847FE-E73E-42A7-8A42-C8921D0BACB6}" dt="2020-11-20T04:15:32.145" v="1070" actId="164"/>
          <ac:picMkLst>
            <pc:docMk/>
            <pc:sldMk cId="3810673675" sldId="274"/>
            <ac:picMk id="7" creationId="{02C150C4-BDE7-4DDD-8745-544B40867B33}"/>
          </ac:picMkLst>
        </pc:picChg>
      </pc:sldChg>
      <pc:sldChg chg="addSp delSp modSp add mod">
        <pc:chgData name="차 민형" userId="75aefa9e1972a88b" providerId="LiveId" clId="{619847FE-E73E-42A7-8A42-C8921D0BACB6}" dt="2020-11-20T02:30:35.093" v="116" actId="1076"/>
        <pc:sldMkLst>
          <pc:docMk/>
          <pc:sldMk cId="78091139" sldId="275"/>
        </pc:sldMkLst>
        <pc:picChg chg="add del mod modCrop">
          <ac:chgData name="차 민형" userId="75aefa9e1972a88b" providerId="LiveId" clId="{619847FE-E73E-42A7-8A42-C8921D0BACB6}" dt="2020-11-20T02:30:03.230" v="110" actId="478"/>
          <ac:picMkLst>
            <pc:docMk/>
            <pc:sldMk cId="78091139" sldId="275"/>
            <ac:picMk id="3" creationId="{137518E0-5DD2-4563-9F0E-27DBB20ABB89}"/>
          </ac:picMkLst>
        </pc:picChg>
        <pc:picChg chg="del">
          <ac:chgData name="차 민형" userId="75aefa9e1972a88b" providerId="LiveId" clId="{619847FE-E73E-42A7-8A42-C8921D0BACB6}" dt="2020-11-20T02:29:38.989" v="106" actId="478"/>
          <ac:picMkLst>
            <pc:docMk/>
            <pc:sldMk cId="78091139" sldId="275"/>
            <ac:picMk id="4" creationId="{5BD87EB4-1F63-4DA6-8A02-D38B4D66A1C1}"/>
          </ac:picMkLst>
        </pc:picChg>
        <pc:picChg chg="add mod modCrop">
          <ac:chgData name="차 민형" userId="75aefa9e1972a88b" providerId="LiveId" clId="{619847FE-E73E-42A7-8A42-C8921D0BACB6}" dt="2020-11-20T02:30:35.093" v="116" actId="1076"/>
          <ac:picMkLst>
            <pc:docMk/>
            <pc:sldMk cId="78091139" sldId="275"/>
            <ac:picMk id="6" creationId="{90C1647D-196E-43FB-8D81-AB28A92CA54B}"/>
          </ac:picMkLst>
        </pc:picChg>
      </pc:sldChg>
      <pc:sldChg chg="addSp delSp modSp add del mod">
        <pc:chgData name="차 민형" userId="75aefa9e1972a88b" providerId="LiveId" clId="{619847FE-E73E-42A7-8A42-C8921D0BACB6}" dt="2020-11-20T02:28:43.374" v="96" actId="47"/>
        <pc:sldMkLst>
          <pc:docMk/>
          <pc:sldMk cId="2417269432" sldId="275"/>
        </pc:sldMkLst>
        <pc:picChg chg="add mod ord modCrop">
          <ac:chgData name="차 민형" userId="75aefa9e1972a88b" providerId="LiveId" clId="{619847FE-E73E-42A7-8A42-C8921D0BACB6}" dt="2020-11-20T02:26:21.680" v="76" actId="171"/>
          <ac:picMkLst>
            <pc:docMk/>
            <pc:sldMk cId="2417269432" sldId="275"/>
            <ac:picMk id="3" creationId="{39F30C23-DA80-4980-A446-ACC95E737610}"/>
          </ac:picMkLst>
        </pc:picChg>
        <pc:picChg chg="del">
          <ac:chgData name="차 민형" userId="75aefa9e1972a88b" providerId="LiveId" clId="{619847FE-E73E-42A7-8A42-C8921D0BACB6}" dt="2020-11-20T02:26:24.566" v="77" actId="478"/>
          <ac:picMkLst>
            <pc:docMk/>
            <pc:sldMk cId="2417269432" sldId="275"/>
            <ac:picMk id="4" creationId="{55DC9F16-1A17-4752-AA64-7351FE2E9E1A}"/>
          </ac:picMkLst>
        </pc:picChg>
      </pc:sldChg>
      <pc:sldChg chg="addSp delSp modSp add mod">
        <pc:chgData name="차 민형" userId="75aefa9e1972a88b" providerId="LiveId" clId="{619847FE-E73E-42A7-8A42-C8921D0BACB6}" dt="2020-11-20T02:33:38.832" v="135" actId="1076"/>
        <pc:sldMkLst>
          <pc:docMk/>
          <pc:sldMk cId="1052281477" sldId="276"/>
        </pc:sldMkLst>
        <pc:picChg chg="add mod modCrop">
          <ac:chgData name="차 민형" userId="75aefa9e1972a88b" providerId="LiveId" clId="{619847FE-E73E-42A7-8A42-C8921D0BACB6}" dt="2020-11-20T02:33:38.832" v="135" actId="1076"/>
          <ac:picMkLst>
            <pc:docMk/>
            <pc:sldMk cId="1052281477" sldId="276"/>
            <ac:picMk id="3" creationId="{F3A0ED6D-5096-4613-BE46-9BA92E35C1DD}"/>
          </ac:picMkLst>
        </pc:picChg>
        <pc:picChg chg="del">
          <ac:chgData name="차 민형" userId="75aefa9e1972a88b" providerId="LiveId" clId="{619847FE-E73E-42A7-8A42-C8921D0BACB6}" dt="2020-11-20T02:31:47.338" v="124" actId="478"/>
          <ac:picMkLst>
            <pc:docMk/>
            <pc:sldMk cId="1052281477" sldId="276"/>
            <ac:picMk id="6" creationId="{90C1647D-196E-43FB-8D81-AB28A92CA54B}"/>
          </ac:picMkLst>
        </pc:picChg>
      </pc:sldChg>
      <pc:sldChg chg="addSp delSp modSp add mod">
        <pc:chgData name="차 민형" userId="75aefa9e1972a88b" providerId="LiveId" clId="{619847FE-E73E-42A7-8A42-C8921D0BACB6}" dt="2020-11-20T02:33:12.300" v="134" actId="1076"/>
        <pc:sldMkLst>
          <pc:docMk/>
          <pc:sldMk cId="4241372426" sldId="277"/>
        </pc:sldMkLst>
        <pc:picChg chg="del">
          <ac:chgData name="차 민형" userId="75aefa9e1972a88b" providerId="LiveId" clId="{619847FE-E73E-42A7-8A42-C8921D0BACB6}" dt="2020-11-20T02:32:50.292" v="128" actId="478"/>
          <ac:picMkLst>
            <pc:docMk/>
            <pc:sldMk cId="4241372426" sldId="277"/>
            <ac:picMk id="3" creationId="{F3A0ED6D-5096-4613-BE46-9BA92E35C1DD}"/>
          </ac:picMkLst>
        </pc:picChg>
        <pc:picChg chg="add mod modCrop">
          <ac:chgData name="차 민형" userId="75aefa9e1972a88b" providerId="LiveId" clId="{619847FE-E73E-42A7-8A42-C8921D0BACB6}" dt="2020-11-20T02:33:12.300" v="134" actId="1076"/>
          <ac:picMkLst>
            <pc:docMk/>
            <pc:sldMk cId="4241372426" sldId="277"/>
            <ac:picMk id="4" creationId="{1F2FAB4C-DEAF-4963-A1E1-53F166458AB7}"/>
          </ac:picMkLst>
        </pc:picChg>
      </pc:sldChg>
      <pc:sldChg chg="addSp delSp modSp mod">
        <pc:chgData name="차 민형" userId="75aefa9e1972a88b" providerId="LiveId" clId="{619847FE-E73E-42A7-8A42-C8921D0BACB6}" dt="2020-11-20T03:46:52.492" v="973" actId="14100"/>
        <pc:sldMkLst>
          <pc:docMk/>
          <pc:sldMk cId="2433694725" sldId="278"/>
        </pc:sldMkLst>
        <pc:spChg chg="mod">
          <ac:chgData name="차 민형" userId="75aefa9e1972a88b" providerId="LiveId" clId="{619847FE-E73E-42A7-8A42-C8921D0BACB6}" dt="2020-11-20T03:36:43.526" v="621" actId="164"/>
          <ac:spMkLst>
            <pc:docMk/>
            <pc:sldMk cId="2433694725" sldId="278"/>
            <ac:spMk id="8" creationId="{8804AFAB-4D8A-4249-A24B-D7D9BE58A3FB}"/>
          </ac:spMkLst>
        </pc:spChg>
        <pc:spChg chg="del">
          <ac:chgData name="차 민형" userId="75aefa9e1972a88b" providerId="LiveId" clId="{619847FE-E73E-42A7-8A42-C8921D0BACB6}" dt="2020-11-20T03:23:13.880" v="256" actId="478"/>
          <ac:spMkLst>
            <pc:docMk/>
            <pc:sldMk cId="2433694725" sldId="278"/>
            <ac:spMk id="10" creationId="{E789F6E6-577F-4506-A693-2AD48414E1EF}"/>
          </ac:spMkLst>
        </pc:spChg>
        <pc:spChg chg="mod">
          <ac:chgData name="차 민형" userId="75aefa9e1972a88b" providerId="LiveId" clId="{619847FE-E73E-42A7-8A42-C8921D0BACB6}" dt="2020-11-20T03:46:52.492" v="973" actId="14100"/>
          <ac:spMkLst>
            <pc:docMk/>
            <pc:sldMk cId="2433694725" sldId="278"/>
            <ac:spMk id="11" creationId="{7222C1A8-FCB0-439E-8494-F40DCA89DBB3}"/>
          </ac:spMkLst>
        </pc:spChg>
        <pc:spChg chg="add mod">
          <ac:chgData name="차 민형" userId="75aefa9e1972a88b" providerId="LiveId" clId="{619847FE-E73E-42A7-8A42-C8921D0BACB6}" dt="2020-11-20T03:23:14.147" v="257"/>
          <ac:spMkLst>
            <pc:docMk/>
            <pc:sldMk cId="2433694725" sldId="278"/>
            <ac:spMk id="21" creationId="{5A890E3B-F922-4D4A-B2AD-F681B0ED5001}"/>
          </ac:spMkLst>
        </pc:spChg>
        <pc:spChg chg="mod">
          <ac:chgData name="차 민형" userId="75aefa9e1972a88b" providerId="LiveId" clId="{619847FE-E73E-42A7-8A42-C8921D0BACB6}" dt="2020-11-20T03:36:43.526" v="621" actId="164"/>
          <ac:spMkLst>
            <pc:docMk/>
            <pc:sldMk cId="2433694725" sldId="278"/>
            <ac:spMk id="25" creationId="{605E663F-1F6D-4C1B-8721-D42BF887E94E}"/>
          </ac:spMkLst>
        </pc:spChg>
        <pc:spChg chg="mod">
          <ac:chgData name="차 민형" userId="75aefa9e1972a88b" providerId="LiveId" clId="{619847FE-E73E-42A7-8A42-C8921D0BACB6}" dt="2020-11-20T03:36:43.526" v="621" actId="164"/>
          <ac:spMkLst>
            <pc:docMk/>
            <pc:sldMk cId="2433694725" sldId="278"/>
            <ac:spMk id="27" creationId="{67963141-BB58-42C2-801F-028C46AA2C0C}"/>
          </ac:spMkLst>
        </pc:spChg>
        <pc:spChg chg="mod">
          <ac:chgData name="차 민형" userId="75aefa9e1972a88b" providerId="LiveId" clId="{619847FE-E73E-42A7-8A42-C8921D0BACB6}" dt="2020-11-20T03:36:43.526" v="621" actId="164"/>
          <ac:spMkLst>
            <pc:docMk/>
            <pc:sldMk cId="2433694725" sldId="278"/>
            <ac:spMk id="28" creationId="{7C9E1B12-6BA3-4A82-9661-A140E91BA6E0}"/>
          </ac:spMkLst>
        </pc:spChg>
        <pc:spChg chg="mod">
          <ac:chgData name="차 민형" userId="75aefa9e1972a88b" providerId="LiveId" clId="{619847FE-E73E-42A7-8A42-C8921D0BACB6}" dt="2020-11-20T03:36:43.526" v="621" actId="164"/>
          <ac:spMkLst>
            <pc:docMk/>
            <pc:sldMk cId="2433694725" sldId="278"/>
            <ac:spMk id="29" creationId="{D4BE2675-60B1-4EC8-B909-7AC1D8196613}"/>
          </ac:spMkLst>
        </pc:spChg>
        <pc:spChg chg="add mod">
          <ac:chgData name="차 민형" userId="75aefa9e1972a88b" providerId="LiveId" clId="{619847FE-E73E-42A7-8A42-C8921D0BACB6}" dt="2020-11-20T03:37:20.837" v="675" actId="1076"/>
          <ac:spMkLst>
            <pc:docMk/>
            <pc:sldMk cId="2433694725" sldId="278"/>
            <ac:spMk id="35" creationId="{420A99B5-56EC-4381-96DC-7EE3532DAE21}"/>
          </ac:spMkLst>
        </pc:spChg>
        <pc:grpChg chg="mod">
          <ac:chgData name="차 민형" userId="75aefa9e1972a88b" providerId="LiveId" clId="{619847FE-E73E-42A7-8A42-C8921D0BACB6}" dt="2020-11-20T03:46:52.492" v="973" actId="14100"/>
          <ac:grpSpMkLst>
            <pc:docMk/>
            <pc:sldMk cId="2433694725" sldId="278"/>
            <ac:grpSpMk id="17" creationId="{83EAEE92-8E65-49ED-88A8-7C1601AA4CD8}"/>
          </ac:grpSpMkLst>
        </pc:grpChg>
        <pc:grpChg chg="add mod">
          <ac:chgData name="차 민형" userId="75aefa9e1972a88b" providerId="LiveId" clId="{619847FE-E73E-42A7-8A42-C8921D0BACB6}" dt="2020-11-20T03:36:46.399" v="622" actId="1076"/>
          <ac:grpSpMkLst>
            <pc:docMk/>
            <pc:sldMk cId="2433694725" sldId="278"/>
            <ac:grpSpMk id="19" creationId="{822994FC-E616-4EDD-B2DB-9B1674DF1E54}"/>
          </ac:grpSpMkLst>
        </pc:grpChg>
        <pc:picChg chg="mod">
          <ac:chgData name="차 민형" userId="75aefa9e1972a88b" providerId="LiveId" clId="{619847FE-E73E-42A7-8A42-C8921D0BACB6}" dt="2020-11-20T03:46:52.492" v="973" actId="14100"/>
          <ac:picMkLst>
            <pc:docMk/>
            <pc:sldMk cId="2433694725" sldId="278"/>
            <ac:picMk id="2050" creationId="{6EFC63B9-7F8B-4972-A974-827F0167DD2D}"/>
          </ac:picMkLst>
        </pc:picChg>
        <pc:picChg chg="mod">
          <ac:chgData name="차 민형" userId="75aefa9e1972a88b" providerId="LiveId" clId="{619847FE-E73E-42A7-8A42-C8921D0BACB6}" dt="2020-11-20T03:46:52.492" v="973" actId="14100"/>
          <ac:picMkLst>
            <pc:docMk/>
            <pc:sldMk cId="2433694725" sldId="278"/>
            <ac:picMk id="2052" creationId="{F878EF92-A7B2-42F7-B675-8FE7671666B0}"/>
          </ac:picMkLst>
        </pc:picChg>
        <pc:cxnChg chg="mod">
          <ac:chgData name="차 민형" userId="75aefa9e1972a88b" providerId="LiveId" clId="{619847FE-E73E-42A7-8A42-C8921D0BACB6}" dt="2020-11-20T03:36:43.526" v="621" actId="164"/>
          <ac:cxnSpMkLst>
            <pc:docMk/>
            <pc:sldMk cId="2433694725" sldId="278"/>
            <ac:cxnSpMk id="22" creationId="{D2C2D95B-6BB2-4963-8CDF-DBA50EAE4882}"/>
          </ac:cxnSpMkLst>
        </pc:cxnChg>
        <pc:cxnChg chg="mod">
          <ac:chgData name="차 민형" userId="75aefa9e1972a88b" providerId="LiveId" clId="{619847FE-E73E-42A7-8A42-C8921D0BACB6}" dt="2020-11-20T03:36:43.526" v="621" actId="164"/>
          <ac:cxnSpMkLst>
            <pc:docMk/>
            <pc:sldMk cId="2433694725" sldId="278"/>
            <ac:cxnSpMk id="32" creationId="{CA2F9543-9DA4-4878-86DB-2690F890FDC8}"/>
          </ac:cxnSpMkLst>
        </pc:cxnChg>
        <pc:cxnChg chg="mod">
          <ac:chgData name="차 민형" userId="75aefa9e1972a88b" providerId="LiveId" clId="{619847FE-E73E-42A7-8A42-C8921D0BACB6}" dt="2020-11-20T03:36:43.526" v="621" actId="164"/>
          <ac:cxnSpMkLst>
            <pc:docMk/>
            <pc:sldMk cId="2433694725" sldId="278"/>
            <ac:cxnSpMk id="33" creationId="{9CED3DE4-265A-457A-B73D-047563BF0B8B}"/>
          </ac:cxnSpMkLst>
        </pc:cxnChg>
        <pc:cxnChg chg="mod">
          <ac:chgData name="차 민형" userId="75aefa9e1972a88b" providerId="LiveId" clId="{619847FE-E73E-42A7-8A42-C8921D0BACB6}" dt="2020-11-20T03:36:43.526" v="621" actId="164"/>
          <ac:cxnSpMkLst>
            <pc:docMk/>
            <pc:sldMk cId="2433694725" sldId="278"/>
            <ac:cxnSpMk id="34" creationId="{F25AA401-CE6A-43FA-9E91-F7CDD7D9DBE3}"/>
          </ac:cxnSpMkLst>
        </pc:cxnChg>
      </pc:sldChg>
      <pc:sldChg chg="addSp delSp modSp add del mod">
        <pc:chgData name="차 민형" userId="75aefa9e1972a88b" providerId="LiveId" clId="{619847FE-E73E-42A7-8A42-C8921D0BACB6}" dt="2020-11-20T04:21:02.109" v="1079" actId="2696"/>
        <pc:sldMkLst>
          <pc:docMk/>
          <pc:sldMk cId="232822378" sldId="279"/>
        </pc:sldMkLst>
        <pc:spChg chg="add del">
          <ac:chgData name="차 민형" userId="75aefa9e1972a88b" providerId="LiveId" clId="{619847FE-E73E-42A7-8A42-C8921D0BACB6}" dt="2020-11-20T03:19:29.882" v="146" actId="478"/>
          <ac:spMkLst>
            <pc:docMk/>
            <pc:sldMk cId="232822378" sldId="279"/>
            <ac:spMk id="2" creationId="{CE20B43B-F148-4AB6-B550-EBC41DF2C312}"/>
          </ac:spMkLst>
        </pc:spChg>
        <pc:spChg chg="mod">
          <ac:chgData name="차 민형" userId="75aefa9e1972a88b" providerId="LiveId" clId="{619847FE-E73E-42A7-8A42-C8921D0BACB6}" dt="2020-11-20T03:49:36.257" v="1009" actId="20577"/>
          <ac:spMkLst>
            <pc:docMk/>
            <pc:sldMk cId="232822378" sldId="279"/>
            <ac:spMk id="4" creationId="{0856D6B6-A018-4B79-8733-E8FC0F77A523}"/>
          </ac:spMkLst>
        </pc:spChg>
        <pc:spChg chg="add del mod">
          <ac:chgData name="차 민형" userId="75aefa9e1972a88b" providerId="LiveId" clId="{619847FE-E73E-42A7-8A42-C8921D0BACB6}" dt="2020-11-20T03:20:48.835" v="215" actId="1076"/>
          <ac:spMkLst>
            <pc:docMk/>
            <pc:sldMk cId="232822378" sldId="279"/>
            <ac:spMk id="5" creationId="{0043EEA0-3568-40D1-8682-C9EF3C96EC16}"/>
          </ac:spMkLst>
        </pc:spChg>
        <pc:spChg chg="add del mod">
          <ac:chgData name="차 민형" userId="75aefa9e1972a88b" providerId="LiveId" clId="{619847FE-E73E-42A7-8A42-C8921D0BACB6}" dt="2020-11-20T03:45:14.678" v="970" actId="20577"/>
          <ac:spMkLst>
            <pc:docMk/>
            <pc:sldMk cId="232822378" sldId="279"/>
            <ac:spMk id="7" creationId="{F2796C3D-6270-4A0C-BE8D-903B43A0866C}"/>
          </ac:spMkLst>
        </pc:spChg>
        <pc:picChg chg="add mod">
          <ac:chgData name="차 민형" userId="75aefa9e1972a88b" providerId="LiveId" clId="{619847FE-E73E-42A7-8A42-C8921D0BACB6}" dt="2020-11-20T03:21:03.640" v="217" actId="14100"/>
          <ac:picMkLst>
            <pc:docMk/>
            <pc:sldMk cId="232822378" sldId="279"/>
            <ac:picMk id="8" creationId="{A17F9795-AB23-459B-A821-E54B090DA3D9}"/>
          </ac:picMkLst>
        </pc:picChg>
        <pc:picChg chg="add del">
          <ac:chgData name="차 민형" userId="75aefa9e1972a88b" providerId="LiveId" clId="{619847FE-E73E-42A7-8A42-C8921D0BACB6}" dt="2020-11-20T03:19:50.233" v="197" actId="478"/>
          <ac:picMkLst>
            <pc:docMk/>
            <pc:sldMk cId="232822378" sldId="279"/>
            <ac:picMk id="1026" creationId="{0F161C85-5B3F-405D-9FF8-201AF23C9B3C}"/>
          </ac:picMkLst>
        </pc:picChg>
      </pc:sldChg>
      <pc:sldChg chg="modSp add mod">
        <pc:chgData name="차 민형" userId="75aefa9e1972a88b" providerId="LiveId" clId="{619847FE-E73E-42A7-8A42-C8921D0BACB6}" dt="2020-11-20T04:32:01.454" v="1257" actId="20577"/>
        <pc:sldMkLst>
          <pc:docMk/>
          <pc:sldMk cId="798207769" sldId="279"/>
        </pc:sldMkLst>
        <pc:spChg chg="mod">
          <ac:chgData name="차 민형" userId="75aefa9e1972a88b" providerId="LiveId" clId="{619847FE-E73E-42A7-8A42-C8921D0BACB6}" dt="2020-11-20T04:24:45.983" v="1148" actId="20577"/>
          <ac:spMkLst>
            <pc:docMk/>
            <pc:sldMk cId="798207769" sldId="279"/>
            <ac:spMk id="4" creationId="{0856D6B6-A018-4B79-8733-E8FC0F77A523}"/>
          </ac:spMkLst>
        </pc:spChg>
        <pc:spChg chg="mod">
          <ac:chgData name="차 민형" userId="75aefa9e1972a88b" providerId="LiveId" clId="{619847FE-E73E-42A7-8A42-C8921D0BACB6}" dt="2020-11-20T04:32:01.454" v="1257" actId="20577"/>
          <ac:spMkLst>
            <pc:docMk/>
            <pc:sldMk cId="798207769" sldId="279"/>
            <ac:spMk id="7" creationId="{F2796C3D-6270-4A0C-BE8D-903B43A0866C}"/>
          </ac:spMkLst>
        </pc:spChg>
      </pc:sldChg>
      <pc:sldChg chg="addSp delSp modSp add mod ord">
        <pc:chgData name="차 민형" userId="75aefa9e1972a88b" providerId="LiveId" clId="{619847FE-E73E-42A7-8A42-C8921D0BACB6}" dt="2020-11-20T03:31:13.257" v="392" actId="1076"/>
        <pc:sldMkLst>
          <pc:docMk/>
          <pc:sldMk cId="1806207617" sldId="280"/>
        </pc:sldMkLst>
        <pc:spChg chg="mod">
          <ac:chgData name="차 민형" userId="75aefa9e1972a88b" providerId="LiveId" clId="{619847FE-E73E-42A7-8A42-C8921D0BACB6}" dt="2020-11-20T03:31:13.257" v="392" actId="1076"/>
          <ac:spMkLst>
            <pc:docMk/>
            <pc:sldMk cId="1806207617" sldId="280"/>
            <ac:spMk id="3" creationId="{D6AA0880-06E6-495F-9D4B-C90D79178853}"/>
          </ac:spMkLst>
        </pc:spChg>
        <pc:spChg chg="mod">
          <ac:chgData name="차 민형" userId="75aefa9e1972a88b" providerId="LiveId" clId="{619847FE-E73E-42A7-8A42-C8921D0BACB6}" dt="2020-11-20T03:26:27.026" v="282" actId="165"/>
          <ac:spMkLst>
            <pc:docMk/>
            <pc:sldMk cId="1806207617" sldId="280"/>
            <ac:spMk id="8" creationId="{52DD0ABE-1885-4628-8468-82D6FEF83857}"/>
          </ac:spMkLst>
        </pc:spChg>
        <pc:spChg chg="mod">
          <ac:chgData name="차 민형" userId="75aefa9e1972a88b" providerId="LiveId" clId="{619847FE-E73E-42A7-8A42-C8921D0BACB6}" dt="2020-11-20T03:28:34.319" v="338"/>
          <ac:spMkLst>
            <pc:docMk/>
            <pc:sldMk cId="1806207617" sldId="280"/>
            <ac:spMk id="9" creationId="{E5FAFC2D-75AF-48BA-BFE3-6212C415BF3F}"/>
          </ac:spMkLst>
        </pc:spChg>
        <pc:spChg chg="mod">
          <ac:chgData name="차 민형" userId="75aefa9e1972a88b" providerId="LiveId" clId="{619847FE-E73E-42A7-8A42-C8921D0BACB6}" dt="2020-11-20T03:26:27.026" v="282" actId="165"/>
          <ac:spMkLst>
            <pc:docMk/>
            <pc:sldMk cId="1806207617" sldId="280"/>
            <ac:spMk id="10" creationId="{69FD432D-6646-4CB9-8AE0-A7B011DD4502}"/>
          </ac:spMkLst>
        </pc:spChg>
        <pc:spChg chg="add mod topLvl">
          <ac:chgData name="차 민형" userId="75aefa9e1972a88b" providerId="LiveId" clId="{619847FE-E73E-42A7-8A42-C8921D0BACB6}" dt="2020-11-20T03:29:27.975" v="345" actId="2711"/>
          <ac:spMkLst>
            <pc:docMk/>
            <pc:sldMk cId="1806207617" sldId="280"/>
            <ac:spMk id="11" creationId="{29B39D92-FF90-4104-AEF4-FFEB49BAE5AA}"/>
          </ac:spMkLst>
        </pc:spChg>
        <pc:spChg chg="mod">
          <ac:chgData name="차 민형" userId="75aefa9e1972a88b" providerId="LiveId" clId="{619847FE-E73E-42A7-8A42-C8921D0BACB6}" dt="2020-11-20T03:26:27.026" v="282" actId="165"/>
          <ac:spMkLst>
            <pc:docMk/>
            <pc:sldMk cId="1806207617" sldId="280"/>
            <ac:spMk id="13" creationId="{70C75FCF-6F65-4D81-AD9C-AA6345233BEC}"/>
          </ac:spMkLst>
        </pc:spChg>
        <pc:spChg chg="mod">
          <ac:chgData name="차 민형" userId="75aefa9e1972a88b" providerId="LiveId" clId="{619847FE-E73E-42A7-8A42-C8921D0BACB6}" dt="2020-11-20T03:26:27.026" v="282" actId="165"/>
          <ac:spMkLst>
            <pc:docMk/>
            <pc:sldMk cId="1806207617" sldId="280"/>
            <ac:spMk id="14" creationId="{7B883082-C6F6-487D-B1DA-908CBBD6171F}"/>
          </ac:spMkLst>
        </pc:spChg>
        <pc:spChg chg="add mod topLvl">
          <ac:chgData name="차 민형" userId="75aefa9e1972a88b" providerId="LiveId" clId="{619847FE-E73E-42A7-8A42-C8921D0BACB6}" dt="2020-11-20T03:27:50.918" v="294" actId="164"/>
          <ac:spMkLst>
            <pc:docMk/>
            <pc:sldMk cId="1806207617" sldId="280"/>
            <ac:spMk id="15" creationId="{322583AC-EB19-4551-B7A0-08F482E4E8C3}"/>
          </ac:spMkLst>
        </pc:spChg>
        <pc:spChg chg="add mod topLvl">
          <ac:chgData name="차 민형" userId="75aefa9e1972a88b" providerId="LiveId" clId="{619847FE-E73E-42A7-8A42-C8921D0BACB6}" dt="2020-11-20T03:27:53.245" v="295" actId="164"/>
          <ac:spMkLst>
            <pc:docMk/>
            <pc:sldMk cId="1806207617" sldId="280"/>
            <ac:spMk id="17" creationId="{B1360581-577F-4654-A38C-13534A69B099}"/>
          </ac:spMkLst>
        </pc:spChg>
        <pc:grpChg chg="add del mod">
          <ac:chgData name="차 민형" userId="75aefa9e1972a88b" providerId="LiveId" clId="{619847FE-E73E-42A7-8A42-C8921D0BACB6}" dt="2020-11-20T03:26:27.026" v="282" actId="165"/>
          <ac:grpSpMkLst>
            <pc:docMk/>
            <pc:sldMk cId="1806207617" sldId="280"/>
            <ac:grpSpMk id="4" creationId="{95AB0C0F-8D9B-4304-9D75-C6EBB7D4C015}"/>
          </ac:grpSpMkLst>
        </pc:grpChg>
        <pc:grpChg chg="add mod">
          <ac:chgData name="차 민형" userId="75aefa9e1972a88b" providerId="LiveId" clId="{619847FE-E73E-42A7-8A42-C8921D0BACB6}" dt="2020-11-20T03:29:27.975" v="345" actId="2711"/>
          <ac:grpSpMkLst>
            <pc:docMk/>
            <pc:sldMk cId="1806207617" sldId="280"/>
            <ac:grpSpMk id="5" creationId="{D2CC2CEA-005F-4356-9981-70C9B335B807}"/>
          </ac:grpSpMkLst>
        </pc:grpChg>
        <pc:grpChg chg="add mod topLvl">
          <ac:chgData name="차 민형" userId="75aefa9e1972a88b" providerId="LiveId" clId="{619847FE-E73E-42A7-8A42-C8921D0BACB6}" dt="2020-11-20T03:27:53.245" v="295" actId="164"/>
          <ac:grpSpMkLst>
            <pc:docMk/>
            <pc:sldMk cId="1806207617" sldId="280"/>
            <ac:grpSpMk id="7" creationId="{319FE73A-68AB-43BA-AB7A-C83249B94849}"/>
          </ac:grpSpMkLst>
        </pc:grpChg>
        <pc:grpChg chg="add mod topLvl">
          <ac:chgData name="차 민형" userId="75aefa9e1972a88b" providerId="LiveId" clId="{619847FE-E73E-42A7-8A42-C8921D0BACB6}" dt="2020-11-20T03:27:50.918" v="294" actId="164"/>
          <ac:grpSpMkLst>
            <pc:docMk/>
            <pc:sldMk cId="1806207617" sldId="280"/>
            <ac:grpSpMk id="12" creationId="{C877649F-94DD-4C10-AD83-A3E37FCBD05D}"/>
          </ac:grpSpMkLst>
        </pc:grpChg>
        <pc:grpChg chg="add mod">
          <ac:chgData name="차 민형" userId="75aefa9e1972a88b" providerId="LiveId" clId="{619847FE-E73E-42A7-8A42-C8921D0BACB6}" dt="2020-11-20T03:29:27.975" v="345" actId="2711"/>
          <ac:grpSpMkLst>
            <pc:docMk/>
            <pc:sldMk cId="1806207617" sldId="280"/>
            <ac:grpSpMk id="18" creationId="{23C64D38-E333-4ABF-83BE-35D91E29B202}"/>
          </ac:grpSpMkLst>
        </pc:grpChg>
        <pc:cxnChg chg="add mod topLvl">
          <ac:chgData name="차 민형" userId="75aefa9e1972a88b" providerId="LiveId" clId="{619847FE-E73E-42A7-8A42-C8921D0BACB6}" dt="2020-11-20T03:29:27.975" v="345" actId="2711"/>
          <ac:cxnSpMkLst>
            <pc:docMk/>
            <pc:sldMk cId="1806207617" sldId="280"/>
            <ac:cxnSpMk id="16" creationId="{FAEE7CEA-885C-4B87-A582-C2193F9878CF}"/>
          </ac:cxnSpMkLst>
        </pc:cxnChg>
      </pc:sldChg>
      <pc:sldChg chg="addSp delSp modSp add mod">
        <pc:chgData name="차 민형" userId="75aefa9e1972a88b" providerId="LiveId" clId="{619847FE-E73E-42A7-8A42-C8921D0BACB6}" dt="2020-11-20T03:36:17.374" v="617"/>
        <pc:sldMkLst>
          <pc:docMk/>
          <pc:sldMk cId="4171136042" sldId="281"/>
        </pc:sldMkLst>
        <pc:spChg chg="add del mod">
          <ac:chgData name="차 민형" userId="75aefa9e1972a88b" providerId="LiveId" clId="{619847FE-E73E-42A7-8A42-C8921D0BACB6}" dt="2020-11-20T03:36:17.374" v="617"/>
          <ac:spMkLst>
            <pc:docMk/>
            <pc:sldMk cId="4171136042" sldId="281"/>
            <ac:spMk id="3" creationId="{D6AA0880-06E6-495F-9D4B-C90D79178853}"/>
          </ac:spMkLst>
        </pc:spChg>
        <pc:spChg chg="del">
          <ac:chgData name="차 민형" userId="75aefa9e1972a88b" providerId="LiveId" clId="{619847FE-E73E-42A7-8A42-C8921D0BACB6}" dt="2020-11-20T03:29:01.500" v="340" actId="478"/>
          <ac:spMkLst>
            <pc:docMk/>
            <pc:sldMk cId="4171136042" sldId="281"/>
            <ac:spMk id="11" creationId="{29B39D92-FF90-4104-AEF4-FFEB49BAE5AA}"/>
          </ac:spMkLst>
        </pc:spChg>
        <pc:spChg chg="add del mod">
          <ac:chgData name="차 민형" userId="75aefa9e1972a88b" providerId="LiveId" clId="{619847FE-E73E-42A7-8A42-C8921D0BACB6}" dt="2020-11-20T03:30:51.956" v="385" actId="478"/>
          <ac:spMkLst>
            <pc:docMk/>
            <pc:sldMk cId="4171136042" sldId="281"/>
            <ac:spMk id="19" creationId="{3A8CB8A3-8200-49C3-96CF-88F3582A5B18}"/>
          </ac:spMkLst>
        </pc:spChg>
        <pc:spChg chg="add del mod">
          <ac:chgData name="차 민형" userId="75aefa9e1972a88b" providerId="LiveId" clId="{619847FE-E73E-42A7-8A42-C8921D0BACB6}" dt="2020-11-20T03:30:56.892" v="387" actId="478"/>
          <ac:spMkLst>
            <pc:docMk/>
            <pc:sldMk cId="4171136042" sldId="281"/>
            <ac:spMk id="20" creationId="{AC429912-6E05-4AA0-987D-5B9F40709B78}"/>
          </ac:spMkLst>
        </pc:spChg>
        <pc:spChg chg="add del mod">
          <ac:chgData name="차 민형" userId="75aefa9e1972a88b" providerId="LiveId" clId="{619847FE-E73E-42A7-8A42-C8921D0BACB6}" dt="2020-11-20T03:30:53.909" v="386" actId="478"/>
          <ac:spMkLst>
            <pc:docMk/>
            <pc:sldMk cId="4171136042" sldId="281"/>
            <ac:spMk id="21" creationId="{04535913-63D1-4CDB-8701-632F26F40278}"/>
          </ac:spMkLst>
        </pc:spChg>
        <pc:spChg chg="add del mod">
          <ac:chgData name="차 민형" userId="75aefa9e1972a88b" providerId="LiveId" clId="{619847FE-E73E-42A7-8A42-C8921D0BACB6}" dt="2020-11-20T03:30:59.032" v="388" actId="478"/>
          <ac:spMkLst>
            <pc:docMk/>
            <pc:sldMk cId="4171136042" sldId="281"/>
            <ac:spMk id="22" creationId="{8335C353-A22A-430A-865E-DAF4BB3888F4}"/>
          </ac:spMkLst>
        </pc:spChg>
        <pc:spChg chg="add mod">
          <ac:chgData name="차 민형" userId="75aefa9e1972a88b" providerId="LiveId" clId="{619847FE-E73E-42A7-8A42-C8921D0BACB6}" dt="2020-11-20T03:31:39.440" v="400" actId="1076"/>
          <ac:spMkLst>
            <pc:docMk/>
            <pc:sldMk cId="4171136042" sldId="281"/>
            <ac:spMk id="23" creationId="{B3AC0D5F-8D54-4909-9D0C-CD31254C55FA}"/>
          </ac:spMkLst>
        </pc:spChg>
        <pc:spChg chg="add del mod">
          <ac:chgData name="차 민형" userId="75aefa9e1972a88b" providerId="LiveId" clId="{619847FE-E73E-42A7-8A42-C8921D0BACB6}" dt="2020-11-20T03:31:21.423" v="395" actId="478"/>
          <ac:spMkLst>
            <pc:docMk/>
            <pc:sldMk cId="4171136042" sldId="281"/>
            <ac:spMk id="24" creationId="{5865FEBC-DE3A-4B5F-87A4-DE050CCCB04B}"/>
          </ac:spMkLst>
        </pc:spChg>
        <pc:grpChg chg="del">
          <ac:chgData name="차 민형" userId="75aefa9e1972a88b" providerId="LiveId" clId="{619847FE-E73E-42A7-8A42-C8921D0BACB6}" dt="2020-11-20T03:29:01.500" v="340" actId="478"/>
          <ac:grpSpMkLst>
            <pc:docMk/>
            <pc:sldMk cId="4171136042" sldId="281"/>
            <ac:grpSpMk id="5" creationId="{D2CC2CEA-005F-4356-9981-70C9B335B807}"/>
          </ac:grpSpMkLst>
        </pc:grpChg>
        <pc:grpChg chg="del">
          <ac:chgData name="차 민형" userId="75aefa9e1972a88b" providerId="LiveId" clId="{619847FE-E73E-42A7-8A42-C8921D0BACB6}" dt="2020-11-20T03:29:01.500" v="340" actId="478"/>
          <ac:grpSpMkLst>
            <pc:docMk/>
            <pc:sldMk cId="4171136042" sldId="281"/>
            <ac:grpSpMk id="18" creationId="{23C64D38-E333-4ABF-83BE-35D91E29B202}"/>
          </ac:grpSpMkLst>
        </pc:grpChg>
        <pc:cxnChg chg="del">
          <ac:chgData name="차 민형" userId="75aefa9e1972a88b" providerId="LiveId" clId="{619847FE-E73E-42A7-8A42-C8921D0BACB6}" dt="2020-11-20T03:29:01.500" v="340" actId="478"/>
          <ac:cxnSpMkLst>
            <pc:docMk/>
            <pc:sldMk cId="4171136042" sldId="281"/>
            <ac:cxnSpMk id="16" creationId="{FAEE7CEA-885C-4B87-A582-C2193F9878CF}"/>
          </ac:cxnSpMkLst>
        </pc:cxnChg>
      </pc:sldChg>
      <pc:sldChg chg="modSp add mod">
        <pc:chgData name="차 민형" userId="75aefa9e1972a88b" providerId="LiveId" clId="{619847FE-E73E-42A7-8A42-C8921D0BACB6}" dt="2020-11-20T04:24:42.625" v="1146" actId="20577"/>
        <pc:sldMkLst>
          <pc:docMk/>
          <pc:sldMk cId="367474753" sldId="282"/>
        </pc:sldMkLst>
        <pc:spChg chg="mod">
          <ac:chgData name="차 민형" userId="75aefa9e1972a88b" providerId="LiveId" clId="{619847FE-E73E-42A7-8A42-C8921D0BACB6}" dt="2020-11-20T04:24:42.625" v="1146" actId="20577"/>
          <ac:spMkLst>
            <pc:docMk/>
            <pc:sldMk cId="367474753" sldId="282"/>
            <ac:spMk id="4" creationId="{0856D6B6-A018-4B79-8733-E8FC0F77A523}"/>
          </ac:spMkLst>
        </pc:spChg>
      </pc:sldChg>
      <pc:sldChg chg="modSp add del mod">
        <pc:chgData name="차 민형" userId="75aefa9e1972a88b" providerId="LiveId" clId="{619847FE-E73E-42A7-8A42-C8921D0BACB6}" dt="2020-11-20T04:21:02.109" v="1079" actId="2696"/>
        <pc:sldMkLst>
          <pc:docMk/>
          <pc:sldMk cId="1393871469" sldId="282"/>
        </pc:sldMkLst>
        <pc:spChg chg="mod">
          <ac:chgData name="차 민형" userId="75aefa9e1972a88b" providerId="LiveId" clId="{619847FE-E73E-42A7-8A42-C8921D0BACB6}" dt="2020-11-20T03:49:32.431" v="1007" actId="20577"/>
          <ac:spMkLst>
            <pc:docMk/>
            <pc:sldMk cId="1393871469" sldId="282"/>
            <ac:spMk id="4" creationId="{0856D6B6-A018-4B79-8733-E8FC0F77A523}"/>
          </ac:spMkLst>
        </pc:spChg>
        <pc:spChg chg="mod">
          <ac:chgData name="차 민형" userId="75aefa9e1972a88b" providerId="LiveId" clId="{619847FE-E73E-42A7-8A42-C8921D0BACB6}" dt="2020-11-20T03:45:07.490" v="968" actId="20577"/>
          <ac:spMkLst>
            <pc:docMk/>
            <pc:sldMk cId="1393871469" sldId="282"/>
            <ac:spMk id="7" creationId="{F2796C3D-6270-4A0C-BE8D-903B43A0866C}"/>
          </ac:spMkLst>
        </pc:spChg>
      </pc:sldChg>
      <pc:sldChg chg="addSp delSp modSp add mod">
        <pc:chgData name="차 민형" userId="75aefa9e1972a88b" providerId="LiveId" clId="{619847FE-E73E-42A7-8A42-C8921D0BACB6}" dt="2020-11-20T04:32:09.386" v="1261" actId="20577"/>
        <pc:sldMkLst>
          <pc:docMk/>
          <pc:sldMk cId="2889479020" sldId="283"/>
        </pc:sldMkLst>
        <pc:spChg chg="mod">
          <ac:chgData name="차 민형" userId="75aefa9e1972a88b" providerId="LiveId" clId="{619847FE-E73E-42A7-8A42-C8921D0BACB6}" dt="2020-11-20T04:24:52.580" v="1152" actId="20577"/>
          <ac:spMkLst>
            <pc:docMk/>
            <pc:sldMk cId="2889479020" sldId="283"/>
            <ac:spMk id="4" creationId="{0856D6B6-A018-4B79-8733-E8FC0F77A523}"/>
          </ac:spMkLst>
        </pc:spChg>
        <pc:spChg chg="mod">
          <ac:chgData name="차 민형" userId="75aefa9e1972a88b" providerId="LiveId" clId="{619847FE-E73E-42A7-8A42-C8921D0BACB6}" dt="2020-11-20T03:33:53.944" v="526"/>
          <ac:spMkLst>
            <pc:docMk/>
            <pc:sldMk cId="2889479020" sldId="283"/>
            <ac:spMk id="5" creationId="{0043EEA0-3568-40D1-8682-C9EF3C96EC16}"/>
          </ac:spMkLst>
        </pc:spChg>
        <pc:spChg chg="mod">
          <ac:chgData name="차 민형" userId="75aefa9e1972a88b" providerId="LiveId" clId="{619847FE-E73E-42A7-8A42-C8921D0BACB6}" dt="2020-11-20T04:32:09.386" v="1261" actId="20577"/>
          <ac:spMkLst>
            <pc:docMk/>
            <pc:sldMk cId="2889479020" sldId="283"/>
            <ac:spMk id="7" creationId="{F2796C3D-6270-4A0C-BE8D-903B43A0866C}"/>
          </ac:spMkLst>
        </pc:spChg>
        <pc:picChg chg="del">
          <ac:chgData name="차 민형" userId="75aefa9e1972a88b" providerId="LiveId" clId="{619847FE-E73E-42A7-8A42-C8921D0BACB6}" dt="2020-11-20T03:33:38.716" v="503" actId="478"/>
          <ac:picMkLst>
            <pc:docMk/>
            <pc:sldMk cId="2889479020" sldId="283"/>
            <ac:picMk id="8" creationId="{55A5D8A4-0E07-4107-AB20-23B70E5D19E5}"/>
          </ac:picMkLst>
        </pc:picChg>
        <pc:picChg chg="add mod">
          <ac:chgData name="차 민형" userId="75aefa9e1972a88b" providerId="LiveId" clId="{619847FE-E73E-42A7-8A42-C8921D0BACB6}" dt="2020-11-20T03:33:47.412" v="508" actId="1076"/>
          <ac:picMkLst>
            <pc:docMk/>
            <pc:sldMk cId="2889479020" sldId="283"/>
            <ac:picMk id="9" creationId="{525A04C0-AE81-4F4E-81EF-C1A01C454CBA}"/>
          </ac:picMkLst>
        </pc:picChg>
      </pc:sldChg>
      <pc:sldChg chg="add del">
        <pc:chgData name="차 민형" userId="75aefa9e1972a88b" providerId="LiveId" clId="{619847FE-E73E-42A7-8A42-C8921D0BACB6}" dt="2020-11-20T03:34:10.699" v="528" actId="47"/>
        <pc:sldMkLst>
          <pc:docMk/>
          <pc:sldMk cId="1093395969" sldId="284"/>
        </pc:sldMkLst>
      </pc:sldChg>
      <pc:sldChg chg="modSp add mod">
        <pc:chgData name="차 민형" userId="75aefa9e1972a88b" providerId="LiveId" clId="{619847FE-E73E-42A7-8A42-C8921D0BACB6}" dt="2020-11-20T04:32:17.033" v="1263" actId="20577"/>
        <pc:sldMkLst>
          <pc:docMk/>
          <pc:sldMk cId="1653213453" sldId="284"/>
        </pc:sldMkLst>
        <pc:spChg chg="mod">
          <ac:chgData name="차 민형" userId="75aefa9e1972a88b" providerId="LiveId" clId="{619847FE-E73E-42A7-8A42-C8921D0BACB6}" dt="2020-11-20T04:24:37.331" v="1144" actId="20577"/>
          <ac:spMkLst>
            <pc:docMk/>
            <pc:sldMk cId="1653213453" sldId="284"/>
            <ac:spMk id="21" creationId="{5A890E3B-F922-4D4A-B2AD-F681B0ED5001}"/>
          </ac:spMkLst>
        </pc:spChg>
        <pc:spChg chg="mod">
          <ac:chgData name="차 민형" userId="75aefa9e1972a88b" providerId="LiveId" clId="{619847FE-E73E-42A7-8A42-C8921D0BACB6}" dt="2020-11-20T04:32:17.033" v="1263" actId="20577"/>
          <ac:spMkLst>
            <pc:docMk/>
            <pc:sldMk cId="1653213453" sldId="284"/>
            <ac:spMk id="56" creationId="{B4B21267-4C3B-41DF-95D3-E615A6DA85AB}"/>
          </ac:spMkLst>
        </pc:spChg>
      </pc:sldChg>
      <pc:sldChg chg="addSp delSp modSp add del mod">
        <pc:chgData name="차 민형" userId="75aefa9e1972a88b" providerId="LiveId" clId="{619847FE-E73E-42A7-8A42-C8921D0BACB6}" dt="2020-11-20T04:24:29.835" v="1141" actId="2696"/>
        <pc:sldMkLst>
          <pc:docMk/>
          <pc:sldMk cId="4228820881" sldId="284"/>
        </pc:sldMkLst>
        <pc:spChg chg="del">
          <ac:chgData name="차 민형" userId="75aefa9e1972a88b" providerId="LiveId" clId="{619847FE-E73E-42A7-8A42-C8921D0BACB6}" dt="2020-11-20T03:34:17.999" v="530" actId="478"/>
          <ac:spMkLst>
            <pc:docMk/>
            <pc:sldMk cId="4228820881" sldId="284"/>
            <ac:spMk id="8" creationId="{8804AFAB-4D8A-4249-A24B-D7D9BE58A3FB}"/>
          </ac:spMkLst>
        </pc:spChg>
        <pc:spChg chg="add mod">
          <ac:chgData name="차 민형" userId="75aefa9e1972a88b" providerId="LiveId" clId="{619847FE-E73E-42A7-8A42-C8921D0BACB6}" dt="2020-11-20T03:34:35.882" v="596"/>
          <ac:spMkLst>
            <pc:docMk/>
            <pc:sldMk cId="4228820881" sldId="284"/>
            <ac:spMk id="14" creationId="{A72C62B0-8E7F-46B0-8D0B-AD443FDAC25E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15" creationId="{29F68275-83C4-4558-90FD-CBE62C83299D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16" creationId="{BF7D7DB3-99B3-40A7-B7A0-36031692BC2E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18" creationId="{84D6D94C-20C7-4008-BCBA-57814FE575C0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19" creationId="{7C57DEC0-E6C2-41BF-9DCA-8E33A09F25AA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20" creationId="{D9DBBF10-B926-4416-8A5E-E32385ECB71A}"/>
          </ac:spMkLst>
        </pc:spChg>
        <pc:spChg chg="mod">
          <ac:chgData name="차 민형" userId="75aefa9e1972a88b" providerId="LiveId" clId="{619847FE-E73E-42A7-8A42-C8921D0BACB6}" dt="2020-11-20T03:47:59.154" v="975" actId="20577"/>
          <ac:spMkLst>
            <pc:docMk/>
            <pc:sldMk cId="4228820881" sldId="284"/>
            <ac:spMk id="21" creationId="{5A890E3B-F922-4D4A-B2AD-F681B0ED5001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22" creationId="{27E69AA7-AC2F-4CF4-89A1-A3BEECCCBC95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23" creationId="{3F21D985-2210-49BB-A2C3-A6363340EF35}"/>
          </ac:spMkLst>
        </pc:spChg>
        <pc:spChg chg="del">
          <ac:chgData name="차 민형" userId="75aefa9e1972a88b" providerId="LiveId" clId="{619847FE-E73E-42A7-8A42-C8921D0BACB6}" dt="2020-11-20T03:34:17.999" v="530" actId="478"/>
          <ac:spMkLst>
            <pc:docMk/>
            <pc:sldMk cId="4228820881" sldId="284"/>
            <ac:spMk id="25" creationId="{605E663F-1F6D-4C1B-8721-D42BF887E94E}"/>
          </ac:spMkLst>
        </pc:spChg>
        <pc:spChg chg="del">
          <ac:chgData name="차 민형" userId="75aefa9e1972a88b" providerId="LiveId" clId="{619847FE-E73E-42A7-8A42-C8921D0BACB6}" dt="2020-11-20T03:34:17.999" v="530" actId="478"/>
          <ac:spMkLst>
            <pc:docMk/>
            <pc:sldMk cId="4228820881" sldId="284"/>
            <ac:spMk id="27" creationId="{67963141-BB58-42C2-801F-028C46AA2C0C}"/>
          </ac:spMkLst>
        </pc:spChg>
        <pc:spChg chg="del">
          <ac:chgData name="차 민형" userId="75aefa9e1972a88b" providerId="LiveId" clId="{619847FE-E73E-42A7-8A42-C8921D0BACB6}" dt="2020-11-20T03:34:17.999" v="530" actId="478"/>
          <ac:spMkLst>
            <pc:docMk/>
            <pc:sldMk cId="4228820881" sldId="284"/>
            <ac:spMk id="28" creationId="{7C9E1B12-6BA3-4A82-9661-A140E91BA6E0}"/>
          </ac:spMkLst>
        </pc:spChg>
        <pc:spChg chg="del">
          <ac:chgData name="차 민형" userId="75aefa9e1972a88b" providerId="LiveId" clId="{619847FE-E73E-42A7-8A42-C8921D0BACB6}" dt="2020-11-20T03:34:17.999" v="530" actId="478"/>
          <ac:spMkLst>
            <pc:docMk/>
            <pc:sldMk cId="4228820881" sldId="284"/>
            <ac:spMk id="29" creationId="{D4BE2675-60B1-4EC8-B909-7AC1D8196613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35" creationId="{1D328DEA-A792-4EE3-B6E0-9A9ED63ECF62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36" creationId="{DED48CE0-0A28-45F9-92D9-6F8F554E54CF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37" creationId="{C6C889B5-84F2-46D0-AE51-907BBC297817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41" creationId="{1FC803A3-5CEB-4FF2-92C0-3820493E07E8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48" creationId="{A3B0C444-9198-4ECF-B220-F4F599A5D712}"/>
          </ac:spMkLst>
        </pc:spChg>
        <pc:spChg chg="add mod">
          <ac:chgData name="차 민형" userId="75aefa9e1972a88b" providerId="LiveId" clId="{619847FE-E73E-42A7-8A42-C8921D0BACB6}" dt="2020-11-20T03:35:15.852" v="611" actId="1076"/>
          <ac:spMkLst>
            <pc:docMk/>
            <pc:sldMk cId="4228820881" sldId="284"/>
            <ac:spMk id="54" creationId="{C3366411-9BD4-48A2-97FF-1553F4D1007F}"/>
          </ac:spMkLst>
        </pc:spChg>
        <pc:spChg chg="add mod">
          <ac:chgData name="차 민형" userId="75aefa9e1972a88b" providerId="LiveId" clId="{619847FE-E73E-42A7-8A42-C8921D0BACB6}" dt="2020-11-20T03:44:54.926" v="962" actId="20577"/>
          <ac:spMkLst>
            <pc:docMk/>
            <pc:sldMk cId="4228820881" sldId="284"/>
            <ac:spMk id="56" creationId="{B4B21267-4C3B-41DF-95D3-E615A6DA85AB}"/>
          </ac:spMkLst>
        </pc:spChg>
        <pc:grpChg chg="del">
          <ac:chgData name="차 민형" userId="75aefa9e1972a88b" providerId="LiveId" clId="{619847FE-E73E-42A7-8A42-C8921D0BACB6}" dt="2020-11-20T03:34:17.999" v="530" actId="478"/>
          <ac:grpSpMkLst>
            <pc:docMk/>
            <pc:sldMk cId="4228820881" sldId="284"/>
            <ac:grpSpMk id="17" creationId="{83EAEE92-8E65-49ED-88A8-7C1601AA4CD8}"/>
          </ac:grpSpMkLst>
        </pc:grpChg>
        <pc:graphicFrameChg chg="add mod">
          <ac:chgData name="차 민형" userId="75aefa9e1972a88b" providerId="LiveId" clId="{619847FE-E73E-42A7-8A42-C8921D0BACB6}" dt="2020-11-20T03:35:15.852" v="611" actId="1076"/>
          <ac:graphicFrameMkLst>
            <pc:docMk/>
            <pc:sldMk cId="4228820881" sldId="284"/>
            <ac:graphicFrameMk id="49" creationId="{5F5E2B7A-74CF-47D2-B58D-D6C6FAD1510A}"/>
          </ac:graphicFrameMkLst>
        </pc:graphicFrameChg>
        <pc:graphicFrameChg chg="add mod">
          <ac:chgData name="차 민형" userId="75aefa9e1972a88b" providerId="LiveId" clId="{619847FE-E73E-42A7-8A42-C8921D0BACB6}" dt="2020-11-20T03:35:15.852" v="611" actId="1076"/>
          <ac:graphicFrameMkLst>
            <pc:docMk/>
            <pc:sldMk cId="4228820881" sldId="284"/>
            <ac:graphicFrameMk id="50" creationId="{561B35AD-DCC0-4872-96C1-7F631716D53D}"/>
          </ac:graphicFrameMkLst>
        </pc:graphicFrameChg>
        <pc:graphicFrameChg chg="add mod">
          <ac:chgData name="차 민형" userId="75aefa9e1972a88b" providerId="LiveId" clId="{619847FE-E73E-42A7-8A42-C8921D0BACB6}" dt="2020-11-20T03:35:15.852" v="611" actId="1076"/>
          <ac:graphicFrameMkLst>
            <pc:docMk/>
            <pc:sldMk cId="4228820881" sldId="284"/>
            <ac:graphicFrameMk id="51" creationId="{42B83A93-B53D-4749-BF8D-0EE0EDE08478}"/>
          </ac:graphicFrameMkLst>
        </pc:graphicFrameChg>
        <pc:graphicFrameChg chg="add mod">
          <ac:chgData name="차 민형" userId="75aefa9e1972a88b" providerId="LiveId" clId="{619847FE-E73E-42A7-8A42-C8921D0BACB6}" dt="2020-11-20T03:35:15.852" v="611" actId="1076"/>
          <ac:graphicFrameMkLst>
            <pc:docMk/>
            <pc:sldMk cId="4228820881" sldId="284"/>
            <ac:graphicFrameMk id="52" creationId="{E9C22EE4-B1FA-47EA-AD78-D9645190369A}"/>
          </ac:graphicFrameMkLst>
        </pc:graphicFrameChg>
        <pc:graphicFrameChg chg="add mod">
          <ac:chgData name="차 민형" userId="75aefa9e1972a88b" providerId="LiveId" clId="{619847FE-E73E-42A7-8A42-C8921D0BACB6}" dt="2020-11-20T03:35:15.852" v="611" actId="1076"/>
          <ac:graphicFrameMkLst>
            <pc:docMk/>
            <pc:sldMk cId="4228820881" sldId="284"/>
            <ac:graphicFrameMk id="53" creationId="{4BADB1A9-4C47-4557-8E2C-88E858EFC9A2}"/>
          </ac:graphicFrameMkLst>
        </pc:graphicFrame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24" creationId="{677706F6-AA7C-4B2B-96BC-24F26D09D465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26" creationId="{332F6327-5048-4346-89DA-511C552D018A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30" creationId="{3434C2EF-0FE5-45B1-B60F-88DB91F9584A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31" creationId="{E66825D1-E6A4-4BFC-9B79-683C4E43591B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32" creationId="{9E108B03-2C9D-4EA1-A92B-D80E464FAF19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33" creationId="{4A50A0EF-6966-46E9-8D95-B8A5361475F4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34" creationId="{DC50E6D4-1D71-4866-BA01-0FABACA543D2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38" creationId="{D27684A6-E562-4BB8-898A-A431B7A034B2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39" creationId="{F2AB6C48-6347-4AF3-9793-C71B32C547AD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40" creationId="{EAEDD9EA-FEBD-49C9-ACA3-0EDE90FA0B4A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42" creationId="{5BA1926E-3FC8-4F45-AEA0-87D7323EC16B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43" creationId="{3BC196B9-837D-4A82-9D60-DFFE2FEA8696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44" creationId="{A55C4547-F749-4345-8B46-ED4BEE1DE258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45" creationId="{4C62F581-9FB2-4CBE-8369-9F648288F8A2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46" creationId="{E1878550-B154-432D-8EE5-574F684D18C9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47" creationId="{0776C178-7D1F-4FCB-9639-BAB086AAE3A1}"/>
          </ac:cxnSpMkLst>
        </pc:cxnChg>
        <pc:cxnChg chg="add mod">
          <ac:chgData name="차 민형" userId="75aefa9e1972a88b" providerId="LiveId" clId="{619847FE-E73E-42A7-8A42-C8921D0BACB6}" dt="2020-11-20T03:35:15.852" v="611" actId="1076"/>
          <ac:cxnSpMkLst>
            <pc:docMk/>
            <pc:sldMk cId="4228820881" sldId="284"/>
            <ac:cxnSpMk id="55" creationId="{C716CD1B-4570-45B6-B3F8-CB1016C7A87D}"/>
          </ac:cxnSpMkLst>
        </pc:cxnChg>
      </pc:sldChg>
      <pc:sldChg chg="addSp delSp modSp add mod">
        <pc:chgData name="차 민형" userId="75aefa9e1972a88b" providerId="LiveId" clId="{619847FE-E73E-42A7-8A42-C8921D0BACB6}" dt="2020-11-20T04:31:57.763" v="1255" actId="20577"/>
        <pc:sldMkLst>
          <pc:docMk/>
          <pc:sldMk cId="3569281919" sldId="285"/>
        </pc:sldMkLst>
        <pc:spChg chg="mod">
          <ac:chgData name="차 민형" userId="75aefa9e1972a88b" providerId="LiveId" clId="{619847FE-E73E-42A7-8A42-C8921D0BACB6}" dt="2020-11-20T04:31:11.503" v="1218"/>
          <ac:spMkLst>
            <pc:docMk/>
            <pc:sldMk cId="3569281919" sldId="285"/>
            <ac:spMk id="5" creationId="{0043EEA0-3568-40D1-8682-C9EF3C96EC16}"/>
          </ac:spMkLst>
        </pc:spChg>
        <pc:spChg chg="mod">
          <ac:chgData name="차 민형" userId="75aefa9e1972a88b" providerId="LiveId" clId="{619847FE-E73E-42A7-8A42-C8921D0BACB6}" dt="2020-11-20T04:31:57.763" v="1255" actId="20577"/>
          <ac:spMkLst>
            <pc:docMk/>
            <pc:sldMk cId="3569281919" sldId="285"/>
            <ac:spMk id="7" creationId="{F2796C3D-6270-4A0C-BE8D-903B43A0866C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8" creationId="{A3C4C0EA-2DDB-4EC0-A81D-6FF99E4A489C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9" creationId="{57031129-B5D0-4DC7-B91E-47514FF2EA55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10" creationId="{4F0BC008-14D1-4EE5-B196-42310C36271E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13" creationId="{0735B6F3-1BE9-4475-B2F5-00EFF9998388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15" creationId="{F8F02916-E688-47B7-97AB-6E1CB420A47C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16" creationId="{B40F1BDC-B342-4B03-AC04-03BCF3E1897C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17" creationId="{2BADA039-FB18-4BBD-B612-56E62E172142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18" creationId="{6E5064C2-D8A0-45A7-AE5A-7B8D9163E6B8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20" creationId="{32A66CE0-61F6-42AE-A433-2F827C1AEE4F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21" creationId="{B36820FA-A631-4DFD-9721-AD06F15DF15F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22" creationId="{FB16CD41-C1FC-4C7B-94E7-5ADE788EF9A6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25" creationId="{F27BD135-A694-4E0C-8045-9E4262CBB453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27" creationId="{068FF82B-AA1A-485D-8B2A-D242959C0706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28" creationId="{5E4D8ADE-2DE8-4489-89F2-550AF0218014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30" creationId="{DA3120E4-97E7-4D96-8206-F12A7FE8E7AE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31" creationId="{92A9DA72-BE86-4C4C-BEEB-C535BA7EFC80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32" creationId="{4ADBB398-B6C6-4BE2-B79D-0AB0D0F04F9A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33" creationId="{101C0A35-99ED-4096-BB5A-0CF9E976319B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36" creationId="{980EEA17-E845-4EB9-BF96-301554104171}"/>
          </ac:spMkLst>
        </pc:spChg>
        <pc:spChg chg="add mod">
          <ac:chgData name="차 민형" userId="75aefa9e1972a88b" providerId="LiveId" clId="{619847FE-E73E-42A7-8A42-C8921D0BACB6}" dt="2020-11-20T04:30:57.948" v="1174" actId="1076"/>
          <ac:spMkLst>
            <pc:docMk/>
            <pc:sldMk cId="3569281919" sldId="285"/>
            <ac:spMk id="40" creationId="{CF2ABBE8-D87F-42E0-9CBE-B350430568B7}"/>
          </ac:spMkLst>
        </pc:spChg>
        <pc:picChg chg="del">
          <ac:chgData name="차 민형" userId="75aefa9e1972a88b" providerId="LiveId" clId="{619847FE-E73E-42A7-8A42-C8921D0BACB6}" dt="2020-11-20T04:30:46.073" v="1170" actId="478"/>
          <ac:picMkLst>
            <pc:docMk/>
            <pc:sldMk cId="3569281919" sldId="285"/>
            <ac:picMk id="1026" creationId="{0F161C85-5B3F-405D-9FF8-201AF23C9B3C}"/>
          </ac:picMkLst>
        </pc:pic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11" creationId="{583D7DE4-03AD-4229-A18C-095C6F90EE33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12" creationId="{34290E50-4C73-447A-AE3D-E765C3A9F815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14" creationId="{1D975BED-007F-46BB-A919-4CFBF61520F1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19" creationId="{D9BFEFDA-EA7A-48E6-A4AE-1E6B2F407986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23" creationId="{965B793E-D13A-41F3-9B7D-EFDE8250B965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24" creationId="{8E498289-29B9-444A-8968-EEFE794FADDD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26" creationId="{F83F2779-E712-427E-B865-A71BE259CFB0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29" creationId="{C6CC4AA3-9E67-48B2-80FD-DA4F097BE1EA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34" creationId="{BD9BEB8D-F04B-4A4D-AC94-47F289D6AF02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35" creationId="{BCE34854-3CE2-43D8-B9EC-1232E794DDA0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37" creationId="{9C456DA5-8E15-45CC-A17F-67EE6AC0403B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38" creationId="{43BAAC49-9F0F-42EE-80BF-58B4C3273966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39" creationId="{97BF4DB3-E413-4F54-B03E-07B5002BE683}"/>
          </ac:cxnSpMkLst>
        </pc:cxnChg>
        <pc:cxnChg chg="add mod">
          <ac:chgData name="차 민형" userId="75aefa9e1972a88b" providerId="LiveId" clId="{619847FE-E73E-42A7-8A42-C8921D0BACB6}" dt="2020-11-20T04:30:57.948" v="1174" actId="1076"/>
          <ac:cxnSpMkLst>
            <pc:docMk/>
            <pc:sldMk cId="3569281919" sldId="285"/>
            <ac:cxnSpMk id="41" creationId="{D39B6236-C78B-4357-9C7C-D5DD73B3EF82}"/>
          </ac:cxnSpMkLst>
        </pc:cxnChg>
      </pc:sldChg>
      <pc:sldChg chg="addSp delSp modSp add mod ord">
        <pc:chgData name="차 민형" userId="75aefa9e1972a88b" providerId="LiveId" clId="{619847FE-E73E-42A7-8A42-C8921D0BACB6}" dt="2020-11-20T04:58:40.325" v="1856" actId="1036"/>
        <pc:sldMkLst>
          <pc:docMk/>
          <pc:sldMk cId="4003738380" sldId="286"/>
        </pc:sldMkLst>
        <pc:spChg chg="add mod topLvl">
          <ac:chgData name="차 민형" userId="75aefa9e1972a88b" providerId="LiveId" clId="{619847FE-E73E-42A7-8A42-C8921D0BACB6}" dt="2020-11-20T04:58:40.325" v="1856" actId="1036"/>
          <ac:spMkLst>
            <pc:docMk/>
            <pc:sldMk cId="4003738380" sldId="286"/>
            <ac:spMk id="5" creationId="{8ED65A75-3CA3-4C6D-A55A-40A24DA39B3D}"/>
          </ac:spMkLst>
        </pc:spChg>
        <pc:spChg chg="add mod topLvl">
          <ac:chgData name="차 민형" userId="75aefa9e1972a88b" providerId="LiveId" clId="{619847FE-E73E-42A7-8A42-C8921D0BACB6}" dt="2020-11-20T04:56:21.781" v="1821" actId="164"/>
          <ac:spMkLst>
            <pc:docMk/>
            <pc:sldMk cId="4003738380" sldId="286"/>
            <ac:spMk id="9" creationId="{D41FF4EC-9808-4D46-87CF-56E72FB864E3}"/>
          </ac:spMkLst>
        </pc:spChg>
        <pc:spChg chg="add mod topLvl">
          <ac:chgData name="차 민형" userId="75aefa9e1972a88b" providerId="LiveId" clId="{619847FE-E73E-42A7-8A42-C8921D0BACB6}" dt="2020-11-20T04:56:30.864" v="1825" actId="164"/>
          <ac:spMkLst>
            <pc:docMk/>
            <pc:sldMk cId="4003738380" sldId="286"/>
            <ac:spMk id="31" creationId="{786E65AB-4614-44CD-9B75-6F3262E51405}"/>
          </ac:spMkLst>
        </pc:spChg>
        <pc:spChg chg="mod">
          <ac:chgData name="차 민형" userId="75aefa9e1972a88b" providerId="LiveId" clId="{619847FE-E73E-42A7-8A42-C8921D0BACB6}" dt="2020-11-20T04:37:24.270" v="1302" actId="20577"/>
          <ac:spMkLst>
            <pc:docMk/>
            <pc:sldMk cId="4003738380" sldId="286"/>
            <ac:spMk id="35" creationId="{420A99B5-56EC-4381-96DC-7EE3532DAE21}"/>
          </ac:spMkLst>
        </pc:spChg>
        <pc:spChg chg="add del mod">
          <ac:chgData name="차 민형" userId="75aefa9e1972a88b" providerId="LiveId" clId="{619847FE-E73E-42A7-8A42-C8921D0BACB6}" dt="2020-11-20T04:42:11.933" v="1449" actId="478"/>
          <ac:spMkLst>
            <pc:docMk/>
            <pc:sldMk cId="4003738380" sldId="286"/>
            <ac:spMk id="36" creationId="{28837884-2BDB-4426-A959-D888399A41B7}"/>
          </ac:spMkLst>
        </pc:spChg>
        <pc:spChg chg="add mod topLvl">
          <ac:chgData name="차 민형" userId="75aefa9e1972a88b" providerId="LiveId" clId="{619847FE-E73E-42A7-8A42-C8921D0BACB6}" dt="2020-11-20T04:57:48.855" v="1840" actId="12788"/>
          <ac:spMkLst>
            <pc:docMk/>
            <pc:sldMk cId="4003738380" sldId="286"/>
            <ac:spMk id="42" creationId="{CD4013DF-C5E7-4863-AF74-EC0705F69754}"/>
          </ac:spMkLst>
        </pc:spChg>
        <pc:spChg chg="add mod topLvl">
          <ac:chgData name="차 민형" userId="75aefa9e1972a88b" providerId="LiveId" clId="{619847FE-E73E-42A7-8A42-C8921D0BACB6}" dt="2020-11-20T04:57:48.855" v="1840" actId="12788"/>
          <ac:spMkLst>
            <pc:docMk/>
            <pc:sldMk cId="4003738380" sldId="286"/>
            <ac:spMk id="43" creationId="{A40D9678-2E21-455B-BD98-EB8F3A4469B0}"/>
          </ac:spMkLst>
        </pc:spChg>
        <pc:spChg chg="add del mod">
          <ac:chgData name="차 민형" userId="75aefa9e1972a88b" providerId="LiveId" clId="{619847FE-E73E-42A7-8A42-C8921D0BACB6}" dt="2020-11-20T04:42:11.933" v="1449" actId="478"/>
          <ac:spMkLst>
            <pc:docMk/>
            <pc:sldMk cId="4003738380" sldId="286"/>
            <ac:spMk id="44" creationId="{59D043F8-256C-4DE4-9F83-9645320CA408}"/>
          </ac:spMkLst>
        </pc:spChg>
        <pc:spChg chg="add del mod">
          <ac:chgData name="차 민형" userId="75aefa9e1972a88b" providerId="LiveId" clId="{619847FE-E73E-42A7-8A42-C8921D0BACB6}" dt="2020-11-20T04:42:16.551" v="1451" actId="478"/>
          <ac:spMkLst>
            <pc:docMk/>
            <pc:sldMk cId="4003738380" sldId="286"/>
            <ac:spMk id="45" creationId="{43D44E52-690E-465E-B589-2C0E4A2F5AEA}"/>
          </ac:spMkLst>
        </pc:spChg>
        <pc:spChg chg="add mod topLvl">
          <ac:chgData name="차 민형" userId="75aefa9e1972a88b" providerId="LiveId" clId="{619847FE-E73E-42A7-8A42-C8921D0BACB6}" dt="2020-11-20T04:58:26.651" v="1852" actId="20577"/>
          <ac:spMkLst>
            <pc:docMk/>
            <pc:sldMk cId="4003738380" sldId="286"/>
            <ac:spMk id="46" creationId="{59685403-AEB6-4491-8165-7317E83F882F}"/>
          </ac:spMkLst>
        </pc:spChg>
        <pc:spChg chg="add mod topLvl">
          <ac:chgData name="차 민형" userId="75aefa9e1972a88b" providerId="LiveId" clId="{619847FE-E73E-42A7-8A42-C8921D0BACB6}" dt="2020-11-20T04:58:15.506" v="1845" actId="1076"/>
          <ac:spMkLst>
            <pc:docMk/>
            <pc:sldMk cId="4003738380" sldId="286"/>
            <ac:spMk id="47" creationId="{8AD44E82-9E42-4684-AEFE-9D30920ED6A6}"/>
          </ac:spMkLst>
        </pc:spChg>
        <pc:grpChg chg="add del mod topLvl">
          <ac:chgData name="차 민형" userId="75aefa9e1972a88b" providerId="LiveId" clId="{619847FE-E73E-42A7-8A42-C8921D0BACB6}" dt="2020-11-20T04:55:44.710" v="1814" actId="165"/>
          <ac:grpSpMkLst>
            <pc:docMk/>
            <pc:sldMk cId="4003738380" sldId="286"/>
            <ac:grpSpMk id="10" creationId="{560482F7-989B-41C2-A8CC-FF6CC037B54C}"/>
          </ac:grpSpMkLst>
        </pc:grpChg>
        <pc:grpChg chg="add mod topLvl">
          <ac:chgData name="차 민형" userId="75aefa9e1972a88b" providerId="LiveId" clId="{619847FE-E73E-42A7-8A42-C8921D0BACB6}" dt="2020-11-20T04:58:08.619" v="1844" actId="12789"/>
          <ac:grpSpMkLst>
            <pc:docMk/>
            <pc:sldMk cId="4003738380" sldId="286"/>
            <ac:grpSpMk id="12" creationId="{14B51287-DBCB-458B-8D21-9F8A771B9F81}"/>
          </ac:grpSpMkLst>
        </pc:grpChg>
        <pc:grpChg chg="add del mod">
          <ac:chgData name="차 민형" userId="75aefa9e1972a88b" providerId="LiveId" clId="{619847FE-E73E-42A7-8A42-C8921D0BACB6}" dt="2020-11-20T04:55:22.882" v="1811" actId="165"/>
          <ac:grpSpMkLst>
            <pc:docMk/>
            <pc:sldMk cId="4003738380" sldId="286"/>
            <ac:grpSpMk id="13" creationId="{2B384489-A313-444B-AD21-E33164D720F2}"/>
          </ac:grpSpMkLst>
        </pc:grpChg>
        <pc:grpChg chg="add mod">
          <ac:chgData name="차 민형" userId="75aefa9e1972a88b" providerId="LiveId" clId="{619847FE-E73E-42A7-8A42-C8921D0BACB6}" dt="2020-11-20T04:58:08.619" v="1844" actId="12789"/>
          <ac:grpSpMkLst>
            <pc:docMk/>
            <pc:sldMk cId="4003738380" sldId="286"/>
            <ac:grpSpMk id="14" creationId="{A1F6DEC4-B25D-442D-9893-D1974F7876B6}"/>
          </ac:grpSpMkLst>
        </pc:grpChg>
        <pc:grpChg chg="add mod">
          <ac:chgData name="차 민형" userId="75aefa9e1972a88b" providerId="LiveId" clId="{619847FE-E73E-42A7-8A42-C8921D0BACB6}" dt="2020-11-20T04:57:17.948" v="1834" actId="12789"/>
          <ac:grpSpMkLst>
            <pc:docMk/>
            <pc:sldMk cId="4003738380" sldId="286"/>
            <ac:grpSpMk id="15" creationId="{0393670E-CC6A-414C-AC21-7A1E1914B7B5}"/>
          </ac:grpSpMkLst>
        </pc:grpChg>
        <pc:grpChg chg="add mod">
          <ac:chgData name="차 민형" userId="75aefa9e1972a88b" providerId="LiveId" clId="{619847FE-E73E-42A7-8A42-C8921D0BACB6}" dt="2020-11-20T04:57:17.948" v="1834" actId="12789"/>
          <ac:grpSpMkLst>
            <pc:docMk/>
            <pc:sldMk cId="4003738380" sldId="286"/>
            <ac:grpSpMk id="16" creationId="{8B138BF8-9927-47D9-B6F0-8C4586372FF5}"/>
          </ac:grpSpMkLst>
        </pc:grpChg>
        <pc:grpChg chg="del">
          <ac:chgData name="차 민형" userId="75aefa9e1972a88b" providerId="LiveId" clId="{619847FE-E73E-42A7-8A42-C8921D0BACB6}" dt="2020-11-20T04:37:12.799" v="1269" actId="478"/>
          <ac:grpSpMkLst>
            <pc:docMk/>
            <pc:sldMk cId="4003738380" sldId="286"/>
            <ac:grpSpMk id="17" creationId="{83EAEE92-8E65-49ED-88A8-7C1601AA4CD8}"/>
          </ac:grpSpMkLst>
        </pc:grpChg>
        <pc:grpChg chg="del">
          <ac:chgData name="차 민형" userId="75aefa9e1972a88b" providerId="LiveId" clId="{619847FE-E73E-42A7-8A42-C8921D0BACB6}" dt="2020-11-20T04:37:15.827" v="1270" actId="478"/>
          <ac:grpSpMkLst>
            <pc:docMk/>
            <pc:sldMk cId="4003738380" sldId="286"/>
            <ac:grpSpMk id="19" creationId="{822994FC-E616-4EDD-B2DB-9B1674DF1E54}"/>
          </ac:grpSpMkLst>
        </pc:grpChg>
        <pc:picChg chg="add mod">
          <ac:chgData name="차 민형" userId="75aefa9e1972a88b" providerId="LiveId" clId="{619847FE-E73E-42A7-8A42-C8921D0BACB6}" dt="2020-11-20T04:38:44.278" v="1307" actId="14100"/>
          <ac:picMkLst>
            <pc:docMk/>
            <pc:sldMk cId="4003738380" sldId="286"/>
            <ac:picMk id="4" creationId="{A5170E6C-6235-4405-A05D-83CE0EC89D67}"/>
          </ac:picMkLst>
        </pc:picChg>
        <pc:picChg chg="add mod topLvl">
          <ac:chgData name="차 민형" userId="75aefa9e1972a88b" providerId="LiveId" clId="{619847FE-E73E-42A7-8A42-C8921D0BACB6}" dt="2020-11-20T04:56:21.781" v="1821" actId="164"/>
          <ac:picMkLst>
            <pc:docMk/>
            <pc:sldMk cId="4003738380" sldId="286"/>
            <ac:picMk id="23" creationId="{DDC92400-0C6A-45A3-BB52-4B92492ACB28}"/>
          </ac:picMkLst>
        </pc:picChg>
        <pc:picChg chg="add mod topLvl">
          <ac:chgData name="차 민형" userId="75aefa9e1972a88b" providerId="LiveId" clId="{619847FE-E73E-42A7-8A42-C8921D0BACB6}" dt="2020-11-20T04:56:30.864" v="1825" actId="164"/>
          <ac:picMkLst>
            <pc:docMk/>
            <pc:sldMk cId="4003738380" sldId="286"/>
            <ac:picMk id="24" creationId="{5AB7C3C5-5345-4786-9293-E37ABB1C9477}"/>
          </ac:picMkLst>
        </pc:picChg>
        <pc:cxnChg chg="mod">
          <ac:chgData name="차 민형" userId="75aefa9e1972a88b" providerId="LiveId" clId="{619847FE-E73E-42A7-8A42-C8921D0BACB6}" dt="2020-11-20T04:37:15.827" v="1270" actId="478"/>
          <ac:cxnSpMkLst>
            <pc:docMk/>
            <pc:sldMk cId="4003738380" sldId="286"/>
            <ac:cxnSpMk id="22" creationId="{D2C2D95B-6BB2-4963-8CDF-DBA50EAE4882}"/>
          </ac:cxnSpMkLst>
        </pc:cxnChg>
        <pc:cxnChg chg="add mod">
          <ac:chgData name="차 민형" userId="75aefa9e1972a88b" providerId="LiveId" clId="{619847FE-E73E-42A7-8A42-C8921D0BACB6}" dt="2020-11-20T04:56:41.629" v="1827" actId="208"/>
          <ac:cxnSpMkLst>
            <pc:docMk/>
            <pc:sldMk cId="4003738380" sldId="286"/>
            <ac:cxnSpMk id="26" creationId="{4490818F-7DB0-44B1-B76A-E7E20E7E26B1}"/>
          </ac:cxnSpMkLst>
        </pc:cxnChg>
        <pc:cxnChg chg="add mod">
          <ac:chgData name="차 민형" userId="75aefa9e1972a88b" providerId="LiveId" clId="{619847FE-E73E-42A7-8A42-C8921D0BACB6}" dt="2020-11-20T04:56:41.629" v="1827" actId="208"/>
          <ac:cxnSpMkLst>
            <pc:docMk/>
            <pc:sldMk cId="4003738380" sldId="286"/>
            <ac:cxnSpMk id="30" creationId="{5AEF2E8B-AC61-46B4-83CB-456BC3C597CB}"/>
          </ac:cxnSpMkLst>
        </pc:cxnChg>
        <pc:cxnChg chg="add mod">
          <ac:chgData name="차 민형" userId="75aefa9e1972a88b" providerId="LiveId" clId="{619847FE-E73E-42A7-8A42-C8921D0BACB6}" dt="2020-11-20T04:40:12.206" v="1337" actId="571"/>
          <ac:cxnSpMkLst>
            <pc:docMk/>
            <pc:sldMk cId="4003738380" sldId="286"/>
            <ac:cxnSpMk id="37" creationId="{88B3A8F9-B04F-4EF4-88BE-01061BEFBF9F}"/>
          </ac:cxnSpMkLst>
        </pc:cxnChg>
        <pc:cxnChg chg="add mod topLvl">
          <ac:chgData name="차 민형" userId="75aefa9e1972a88b" providerId="LiveId" clId="{619847FE-E73E-42A7-8A42-C8921D0BACB6}" dt="2020-11-20T04:57:03.643" v="1831" actId="164"/>
          <ac:cxnSpMkLst>
            <pc:docMk/>
            <pc:sldMk cId="4003738380" sldId="286"/>
            <ac:cxnSpMk id="38" creationId="{E969EED8-F17D-4C52-8E07-346EEB617C7B}"/>
          </ac:cxnSpMkLst>
        </pc:cxnChg>
        <pc:cxnChg chg="add mod topLvl">
          <ac:chgData name="차 민형" userId="75aefa9e1972a88b" providerId="LiveId" clId="{619847FE-E73E-42A7-8A42-C8921D0BACB6}" dt="2020-11-20T04:57:03.643" v="1831" actId="164"/>
          <ac:cxnSpMkLst>
            <pc:docMk/>
            <pc:sldMk cId="4003738380" sldId="286"/>
            <ac:cxnSpMk id="39" creationId="{C41682BD-1855-4F03-AFDF-9D0BAE32EE66}"/>
          </ac:cxnSpMkLst>
        </pc:cxnChg>
        <pc:cxnChg chg="add del mod">
          <ac:chgData name="차 민형" userId="75aefa9e1972a88b" providerId="LiveId" clId="{619847FE-E73E-42A7-8A42-C8921D0BACB6}" dt="2020-11-20T04:42:11.933" v="1449" actId="478"/>
          <ac:cxnSpMkLst>
            <pc:docMk/>
            <pc:sldMk cId="4003738380" sldId="286"/>
            <ac:cxnSpMk id="40" creationId="{8E8ECDD1-3B83-4871-8D9E-25DF0CECE441}"/>
          </ac:cxnSpMkLst>
        </pc:cxnChg>
        <pc:cxnChg chg="add del mod">
          <ac:chgData name="차 민형" userId="75aefa9e1972a88b" providerId="LiveId" clId="{619847FE-E73E-42A7-8A42-C8921D0BACB6}" dt="2020-11-20T04:42:11.933" v="1449" actId="478"/>
          <ac:cxnSpMkLst>
            <pc:docMk/>
            <pc:sldMk cId="4003738380" sldId="286"/>
            <ac:cxnSpMk id="41" creationId="{2EBB12EB-DAB1-46BE-B104-F63E34BC185C}"/>
          </ac:cxnSpMkLst>
        </pc:cxnChg>
      </pc:sldChg>
    </pc:docChg>
  </pc:docChgLst>
  <pc:docChgLst>
    <pc:chgData name="mpsmhck95" userId="S::mpsmhck95_naver.com#ext#@o365dongguk.onmicrosoft.com::9e1f2626-a005-4cff-b498-4866d5717b1a" providerId="AD" clId="Web-{499E9D05-B483-49A9-9572-5CCCDF9FF384}"/>
    <pc:docChg chg="modSld">
      <pc:chgData name="mpsmhck95" userId="S::mpsmhck95_naver.com#ext#@o365dongguk.onmicrosoft.com::9e1f2626-a005-4cff-b498-4866d5717b1a" providerId="AD" clId="Web-{499E9D05-B483-49A9-9572-5CCCDF9FF384}" dt="2020-11-08T12:14:51.222" v="3" actId="20577"/>
      <pc:docMkLst>
        <pc:docMk/>
      </pc:docMkLst>
      <pc:sldChg chg="delSp modSp">
        <pc:chgData name="mpsmhck95" userId="S::mpsmhck95_naver.com#ext#@o365dongguk.onmicrosoft.com::9e1f2626-a005-4cff-b498-4866d5717b1a" providerId="AD" clId="Web-{499E9D05-B483-49A9-9572-5CCCDF9FF384}" dt="2020-11-08T12:14:51.222" v="3" actId="20577"/>
        <pc:sldMkLst>
          <pc:docMk/>
          <pc:sldMk cId="3944466929" sldId="267"/>
        </pc:sldMkLst>
        <pc:spChg chg="mod">
          <ac:chgData name="mpsmhck95" userId="S::mpsmhck95_naver.com#ext#@o365dongguk.onmicrosoft.com::9e1f2626-a005-4cff-b498-4866d5717b1a" providerId="AD" clId="Web-{499E9D05-B483-49A9-9572-5CCCDF9FF384}" dt="2020-11-08T12:14:51.222" v="3" actId="20577"/>
          <ac:spMkLst>
            <pc:docMk/>
            <pc:sldMk cId="3944466929" sldId="267"/>
            <ac:spMk id="12" creationId="{93401D53-9C27-472B-8B4A-0A6A069E4A61}"/>
          </ac:spMkLst>
        </pc:spChg>
        <pc:spChg chg="mod">
          <ac:chgData name="mpsmhck95" userId="S::mpsmhck95_naver.com#ext#@o365dongguk.onmicrosoft.com::9e1f2626-a005-4cff-b498-4866d5717b1a" providerId="AD" clId="Web-{499E9D05-B483-49A9-9572-5CCCDF9FF384}" dt="2020-11-08T12:12:47.094" v="1" actId="1076"/>
          <ac:spMkLst>
            <pc:docMk/>
            <pc:sldMk cId="3944466929" sldId="267"/>
            <ac:spMk id="29" creationId="{7FE54C9F-DB90-4EA0-89A8-EF2485B191C3}"/>
          </ac:spMkLst>
        </pc:spChg>
        <pc:spChg chg="del">
          <ac:chgData name="mpsmhck95" userId="S::mpsmhck95_naver.com#ext#@o365dongguk.onmicrosoft.com::9e1f2626-a005-4cff-b498-4866d5717b1a" providerId="AD" clId="Web-{499E9D05-B483-49A9-9572-5CCCDF9FF384}" dt="2020-11-08T12:12:26.109" v="0"/>
          <ac:spMkLst>
            <pc:docMk/>
            <pc:sldMk cId="3944466929" sldId="267"/>
            <ac:spMk id="43" creationId="{120404C2-0445-4FA9-936D-3476FEC11828}"/>
          </ac:spMkLst>
        </pc:spChg>
      </pc:sldChg>
    </pc:docChg>
  </pc:docChgLst>
  <pc:docChgLst>
    <pc:chgData name="mpsmhck95" userId="S::mpsmhck95_naver.com#ext#@o365dongguk.onmicrosoft.com::9e1f2626-a005-4cff-b498-4866d5717b1a" providerId="AD" clId="Web-{28EDEEF6-A290-4A4A-B906-6A1CBDE9FCC9}"/>
    <pc:docChg chg="modSld">
      <pc:chgData name="mpsmhck95" userId="S::mpsmhck95_naver.com#ext#@o365dongguk.onmicrosoft.com::9e1f2626-a005-4cff-b498-4866d5717b1a" providerId="AD" clId="Web-{28EDEEF6-A290-4A4A-B906-6A1CBDE9FCC9}" dt="2020-10-29T04:56:15.948" v="3" actId="20577"/>
      <pc:docMkLst>
        <pc:docMk/>
      </pc:docMkLst>
      <pc:sldChg chg="modSp">
        <pc:chgData name="mpsmhck95" userId="S::mpsmhck95_naver.com#ext#@o365dongguk.onmicrosoft.com::9e1f2626-a005-4cff-b498-4866d5717b1a" providerId="AD" clId="Web-{28EDEEF6-A290-4A4A-B906-6A1CBDE9FCC9}" dt="2020-10-29T04:56:15.932" v="2" actId="20577"/>
        <pc:sldMkLst>
          <pc:docMk/>
          <pc:sldMk cId="614027302" sldId="263"/>
        </pc:sldMkLst>
        <pc:spChg chg="mod">
          <ac:chgData name="mpsmhck95" userId="S::mpsmhck95_naver.com#ext#@o365dongguk.onmicrosoft.com::9e1f2626-a005-4cff-b498-4866d5717b1a" providerId="AD" clId="Web-{28EDEEF6-A290-4A4A-B906-6A1CBDE9FCC9}" dt="2020-10-29T04:56:15.932" v="2" actId="20577"/>
          <ac:spMkLst>
            <pc:docMk/>
            <pc:sldMk cId="614027302" sldId="263"/>
            <ac:spMk id="3" creationId="{D6AA0880-06E6-495F-9D4B-C90D79178853}"/>
          </ac:spMkLst>
        </pc:spChg>
      </pc:sldChg>
    </pc:docChg>
  </pc:docChgLst>
  <pc:docChgLst>
    <pc:chgData name="인솔 강" userId="c48c1f89-71cd-48e2-9d6e-87eba67c9fcb" providerId="ADAL" clId="{28BB10C7-CEBB-4299-BBC9-D27880E024B4}"/>
    <pc:docChg chg="addSld modSld">
      <pc:chgData name="인솔 강" userId="c48c1f89-71cd-48e2-9d6e-87eba67c9fcb" providerId="ADAL" clId="{28BB10C7-CEBB-4299-BBC9-D27880E024B4}" dt="2020-12-10T05:43:27.212" v="38" actId="1076"/>
      <pc:docMkLst>
        <pc:docMk/>
      </pc:docMkLst>
      <pc:sldChg chg="modSp add">
        <pc:chgData name="인솔 강" userId="c48c1f89-71cd-48e2-9d6e-87eba67c9fcb" providerId="ADAL" clId="{28BB10C7-CEBB-4299-BBC9-D27880E024B4}" dt="2020-12-10T05:43:27.212" v="38" actId="1076"/>
        <pc:sldMkLst>
          <pc:docMk/>
          <pc:sldMk cId="97731379" sldId="287"/>
        </pc:sldMkLst>
        <pc:spChg chg="mod">
          <ac:chgData name="인솔 강" userId="c48c1f89-71cd-48e2-9d6e-87eba67c9fcb" providerId="ADAL" clId="{28BB10C7-CEBB-4299-BBC9-D27880E024B4}" dt="2020-12-10T05:42:10.470" v="17" actId="12788"/>
          <ac:spMkLst>
            <pc:docMk/>
            <pc:sldMk cId="97731379" sldId="287"/>
            <ac:spMk id="9" creationId="{CA8E6A52-29A3-4494-A436-BCA7F9860837}"/>
          </ac:spMkLst>
        </pc:spChg>
        <pc:spChg chg="mod">
          <ac:chgData name="인솔 강" userId="c48c1f89-71cd-48e2-9d6e-87eba67c9fcb" providerId="ADAL" clId="{28BB10C7-CEBB-4299-BBC9-D27880E024B4}" dt="2020-12-10T05:43:27.212" v="38" actId="1076"/>
          <ac:spMkLst>
            <pc:docMk/>
            <pc:sldMk cId="97731379" sldId="287"/>
            <ac:spMk id="10" creationId="{81856037-0238-48AD-9F0C-E311335C0416}"/>
          </ac:spMkLst>
        </pc:spChg>
      </pc:sldChg>
    </pc:docChg>
  </pc:docChgLst>
  <pc:docChgLst>
    <pc:chgData name="박규빈" userId="80f65d46-f834-41d2-b6bb-cf408eed8d7f" providerId="ADAL" clId="{6B67DFF2-D232-46E5-8FAB-FEB5B20C2FB0}"/>
    <pc:docChg chg="undo custSel modSld">
      <pc:chgData name="박규빈" userId="80f65d46-f834-41d2-b6bb-cf408eed8d7f" providerId="ADAL" clId="{6B67DFF2-D232-46E5-8FAB-FEB5B20C2FB0}" dt="2020-11-08T12:13:39.987" v="1790" actId="164"/>
      <pc:docMkLst>
        <pc:docMk/>
      </pc:docMkLst>
      <pc:sldChg chg="modSp mod">
        <pc:chgData name="박규빈" userId="80f65d46-f834-41d2-b6bb-cf408eed8d7f" providerId="ADAL" clId="{6B67DFF2-D232-46E5-8FAB-FEB5B20C2FB0}" dt="2020-10-28T05:00:48.799" v="223" actId="12788"/>
        <pc:sldMkLst>
          <pc:docMk/>
          <pc:sldMk cId="1384353214" sldId="256"/>
        </pc:sldMkLst>
        <pc:spChg chg="mod">
          <ac:chgData name="박규빈" userId="80f65d46-f834-41d2-b6bb-cf408eed8d7f" providerId="ADAL" clId="{6B67DFF2-D232-46E5-8FAB-FEB5B20C2FB0}" dt="2020-10-28T04:16:03.435" v="1" actId="1076"/>
          <ac:spMkLst>
            <pc:docMk/>
            <pc:sldMk cId="1384353214" sldId="256"/>
            <ac:spMk id="7" creationId="{BE8B4AFD-EEEE-49C3-9B35-12CC0E3F53EA}"/>
          </ac:spMkLst>
        </pc:spChg>
        <pc:spChg chg="mod">
          <ac:chgData name="박규빈" userId="80f65d46-f834-41d2-b6bb-cf408eed8d7f" providerId="ADAL" clId="{6B67DFF2-D232-46E5-8FAB-FEB5B20C2FB0}" dt="2020-10-28T04:16:57.921" v="15" actId="1076"/>
          <ac:spMkLst>
            <pc:docMk/>
            <pc:sldMk cId="1384353214" sldId="256"/>
            <ac:spMk id="10" creationId="{81856037-0238-48AD-9F0C-E311335C0416}"/>
          </ac:spMkLst>
        </pc:spChg>
        <pc:picChg chg="mod">
          <ac:chgData name="박규빈" userId="80f65d46-f834-41d2-b6bb-cf408eed8d7f" providerId="ADAL" clId="{6B67DFF2-D232-46E5-8FAB-FEB5B20C2FB0}" dt="2020-10-28T05:00:48.799" v="223" actId="12788"/>
          <ac:picMkLst>
            <pc:docMk/>
            <pc:sldMk cId="1384353214" sldId="256"/>
            <ac:picMk id="3" creationId="{0759141D-3E06-4FCC-9251-2004B5126576}"/>
          </ac:picMkLst>
        </pc:picChg>
      </pc:sldChg>
      <pc:sldChg chg="modSp mod">
        <pc:chgData name="박규빈" userId="80f65d46-f834-41d2-b6bb-cf408eed8d7f" providerId="ADAL" clId="{6B67DFF2-D232-46E5-8FAB-FEB5B20C2FB0}" dt="2020-10-28T06:00:50.149" v="1134" actId="6549"/>
        <pc:sldMkLst>
          <pc:docMk/>
          <pc:sldMk cId="1546905811" sldId="257"/>
        </pc:sldMkLst>
        <pc:spChg chg="mod">
          <ac:chgData name="박규빈" userId="80f65d46-f834-41d2-b6bb-cf408eed8d7f" providerId="ADAL" clId="{6B67DFF2-D232-46E5-8FAB-FEB5B20C2FB0}" dt="2020-10-28T06:00:50.149" v="1134" actId="6549"/>
          <ac:spMkLst>
            <pc:docMk/>
            <pc:sldMk cId="1546905811" sldId="257"/>
            <ac:spMk id="15" creationId="{2B571E50-FE92-42C7-AB9D-D73AF367F715}"/>
          </ac:spMkLst>
        </pc:spChg>
      </pc:sldChg>
      <pc:sldChg chg="addSp delSp modSp mod">
        <pc:chgData name="박규빈" userId="80f65d46-f834-41d2-b6bb-cf408eed8d7f" providerId="ADAL" clId="{6B67DFF2-D232-46E5-8FAB-FEB5B20C2FB0}" dt="2020-10-28T06:06:47.054" v="1156"/>
        <pc:sldMkLst>
          <pc:docMk/>
          <pc:sldMk cId="3893627713" sldId="259"/>
        </pc:sldMkLst>
        <pc:spChg chg="mod">
          <ac:chgData name="박규빈" userId="80f65d46-f834-41d2-b6bb-cf408eed8d7f" providerId="ADAL" clId="{6B67DFF2-D232-46E5-8FAB-FEB5B20C2FB0}" dt="2020-10-28T06:06:47.054" v="1156"/>
          <ac:spMkLst>
            <pc:docMk/>
            <pc:sldMk cId="3893627713" sldId="259"/>
            <ac:spMk id="3" creationId="{D6AA0880-06E6-495F-9D4B-C90D79178853}"/>
          </ac:spMkLst>
        </pc:spChg>
        <pc:spChg chg="add del">
          <ac:chgData name="박규빈" userId="80f65d46-f834-41d2-b6bb-cf408eed8d7f" providerId="ADAL" clId="{6B67DFF2-D232-46E5-8FAB-FEB5B20C2FB0}" dt="2020-10-28T04:34:29.820" v="46" actId="22"/>
          <ac:spMkLst>
            <pc:docMk/>
            <pc:sldMk cId="3893627713" sldId="259"/>
            <ac:spMk id="4" creationId="{6D25364A-A968-47BD-A38C-553141EA3133}"/>
          </ac:spMkLst>
        </pc:spChg>
        <pc:spChg chg="mod">
          <ac:chgData name="박규빈" userId="80f65d46-f834-41d2-b6bb-cf408eed8d7f" providerId="ADAL" clId="{6B67DFF2-D232-46E5-8FAB-FEB5B20C2FB0}" dt="2020-10-28T04:34:23.357" v="44" actId="1076"/>
          <ac:spMkLst>
            <pc:docMk/>
            <pc:sldMk cId="3893627713" sldId="259"/>
            <ac:spMk id="10" creationId="{E789F6E6-577F-4506-A693-2AD48414E1EF}"/>
          </ac:spMkLst>
        </pc:spChg>
      </pc:sldChg>
      <pc:sldChg chg="addSp delSp modSp mod">
        <pc:chgData name="박규빈" userId="80f65d46-f834-41d2-b6bb-cf408eed8d7f" providerId="ADAL" clId="{6B67DFF2-D232-46E5-8FAB-FEB5B20C2FB0}" dt="2020-10-28T05:36:10.568" v="889" actId="1076"/>
        <pc:sldMkLst>
          <pc:docMk/>
          <pc:sldMk cId="220476235" sldId="260"/>
        </pc:sldMkLst>
        <pc:spChg chg="mod">
          <ac:chgData name="박규빈" userId="80f65d46-f834-41d2-b6bb-cf408eed8d7f" providerId="ADAL" clId="{6B67DFF2-D232-46E5-8FAB-FEB5B20C2FB0}" dt="2020-10-28T05:36:10.568" v="889" actId="1076"/>
          <ac:spMkLst>
            <pc:docMk/>
            <pc:sldMk cId="220476235" sldId="260"/>
            <ac:spMk id="3" creationId="{D6AA0880-06E6-495F-9D4B-C90D79178853}"/>
          </ac:spMkLst>
        </pc:spChg>
        <pc:spChg chg="add del">
          <ac:chgData name="박규빈" userId="80f65d46-f834-41d2-b6bb-cf408eed8d7f" providerId="ADAL" clId="{6B67DFF2-D232-46E5-8FAB-FEB5B20C2FB0}" dt="2020-10-28T05:27:07.194" v="821" actId="22"/>
          <ac:spMkLst>
            <pc:docMk/>
            <pc:sldMk cId="220476235" sldId="260"/>
            <ac:spMk id="7" creationId="{85B2367F-E9AC-43FC-A6BE-ECE60DF70AF3}"/>
          </ac:spMkLst>
        </pc:spChg>
      </pc:sldChg>
      <pc:sldChg chg="addSp modSp mod">
        <pc:chgData name="박규빈" userId="80f65d46-f834-41d2-b6bb-cf408eed8d7f" providerId="ADAL" clId="{6B67DFF2-D232-46E5-8FAB-FEB5B20C2FB0}" dt="2020-10-28T06:22:39.611" v="1674" actId="15"/>
        <pc:sldMkLst>
          <pc:docMk/>
          <pc:sldMk cId="4026823544" sldId="261"/>
        </pc:sldMkLst>
        <pc:spChg chg="mod">
          <ac:chgData name="박규빈" userId="80f65d46-f834-41d2-b6bb-cf408eed8d7f" providerId="ADAL" clId="{6B67DFF2-D232-46E5-8FAB-FEB5B20C2FB0}" dt="2020-10-28T06:22:39.611" v="1674" actId="15"/>
          <ac:spMkLst>
            <pc:docMk/>
            <pc:sldMk cId="4026823544" sldId="261"/>
            <ac:spMk id="5" creationId="{0043EEA0-3568-40D1-8682-C9EF3C96EC16}"/>
          </ac:spMkLst>
        </pc:spChg>
        <pc:spChg chg="add mod">
          <ac:chgData name="박규빈" userId="80f65d46-f834-41d2-b6bb-cf408eed8d7f" providerId="ADAL" clId="{6B67DFF2-D232-46E5-8FAB-FEB5B20C2FB0}" dt="2020-10-28T06:17:36.384" v="1546" actId="1036"/>
          <ac:spMkLst>
            <pc:docMk/>
            <pc:sldMk cId="4026823544" sldId="261"/>
            <ac:spMk id="7" creationId="{F2796C3D-6270-4A0C-BE8D-903B43A0866C}"/>
          </ac:spMkLst>
        </pc:spChg>
        <pc:picChg chg="add mod">
          <ac:chgData name="박규빈" userId="80f65d46-f834-41d2-b6bb-cf408eed8d7f" providerId="ADAL" clId="{6B67DFF2-D232-46E5-8FAB-FEB5B20C2FB0}" dt="2020-10-28T06:17:36.384" v="1546" actId="1036"/>
          <ac:picMkLst>
            <pc:docMk/>
            <pc:sldMk cId="4026823544" sldId="261"/>
            <ac:picMk id="1026" creationId="{0F161C85-5B3F-405D-9FF8-201AF23C9B3C}"/>
          </ac:picMkLst>
        </pc:picChg>
      </pc:sldChg>
      <pc:sldChg chg="addSp delSp modSp mod">
        <pc:chgData name="박규빈" userId="80f65d46-f834-41d2-b6bb-cf408eed8d7f" providerId="ADAL" clId="{6B67DFF2-D232-46E5-8FAB-FEB5B20C2FB0}" dt="2020-10-28T06:22:48.178" v="1675" actId="20577"/>
        <pc:sldMkLst>
          <pc:docMk/>
          <pc:sldMk cId="2728055045" sldId="262"/>
        </pc:sldMkLst>
        <pc:spChg chg="mod">
          <ac:chgData name="박규빈" userId="80f65d46-f834-41d2-b6bb-cf408eed8d7f" providerId="ADAL" clId="{6B67DFF2-D232-46E5-8FAB-FEB5B20C2FB0}" dt="2020-10-28T06:22:48.178" v="1675" actId="20577"/>
          <ac:spMkLst>
            <pc:docMk/>
            <pc:sldMk cId="2728055045" sldId="262"/>
            <ac:spMk id="5" creationId="{0462B619-ACEE-4BDA-81F4-9B8D1711FE7A}"/>
          </ac:spMkLst>
        </pc:spChg>
        <pc:spChg chg="mod">
          <ac:chgData name="박규빈" userId="80f65d46-f834-41d2-b6bb-cf408eed8d7f" providerId="ADAL" clId="{6B67DFF2-D232-46E5-8FAB-FEB5B20C2FB0}" dt="2020-10-28T06:17:32.092" v="1539" actId="1036"/>
          <ac:spMkLst>
            <pc:docMk/>
            <pc:sldMk cId="2728055045" sldId="262"/>
            <ac:spMk id="7" creationId="{EC620CEE-7B07-4AEE-9E78-D28CAB933772}"/>
          </ac:spMkLst>
        </pc:spChg>
        <pc:picChg chg="add del">
          <ac:chgData name="박규빈" userId="80f65d46-f834-41d2-b6bb-cf408eed8d7f" providerId="ADAL" clId="{6B67DFF2-D232-46E5-8FAB-FEB5B20C2FB0}" dt="2020-10-28T05:48:17.600" v="1029" actId="478"/>
          <ac:picMkLst>
            <pc:docMk/>
            <pc:sldMk cId="2728055045" sldId="262"/>
            <ac:picMk id="8" creationId="{96858EDF-87CB-4B8C-A712-7BF7C3D304E7}"/>
          </ac:picMkLst>
        </pc:picChg>
        <pc:picChg chg="add mod">
          <ac:chgData name="박규빈" userId="80f65d46-f834-41d2-b6bb-cf408eed8d7f" providerId="ADAL" clId="{6B67DFF2-D232-46E5-8FAB-FEB5B20C2FB0}" dt="2020-10-28T06:17:32.092" v="1539" actId="1036"/>
          <ac:picMkLst>
            <pc:docMk/>
            <pc:sldMk cId="2728055045" sldId="262"/>
            <ac:picMk id="2050" creationId="{84A36E95-F5FA-4409-B1A8-FC3740552546}"/>
          </ac:picMkLst>
        </pc:picChg>
      </pc:sldChg>
      <pc:sldChg chg="addSp delSp modSp mod">
        <pc:chgData name="박규빈" userId="80f65d46-f834-41d2-b6bb-cf408eed8d7f" providerId="ADAL" clId="{6B67DFF2-D232-46E5-8FAB-FEB5B20C2FB0}" dt="2020-10-28T06:25:29.812" v="1728" actId="6549"/>
        <pc:sldMkLst>
          <pc:docMk/>
          <pc:sldMk cId="614027302" sldId="263"/>
        </pc:sldMkLst>
        <pc:spChg chg="mod">
          <ac:chgData name="박규빈" userId="80f65d46-f834-41d2-b6bb-cf408eed8d7f" providerId="ADAL" clId="{6B67DFF2-D232-46E5-8FAB-FEB5B20C2FB0}" dt="2020-10-28T06:25:29.812" v="1728" actId="6549"/>
          <ac:spMkLst>
            <pc:docMk/>
            <pc:sldMk cId="614027302" sldId="263"/>
            <ac:spMk id="3" creationId="{D6AA0880-06E6-495F-9D4B-C90D79178853}"/>
          </ac:spMkLst>
        </pc:spChg>
        <pc:spChg chg="mod">
          <ac:chgData name="박규빈" userId="80f65d46-f834-41d2-b6bb-cf408eed8d7f" providerId="ADAL" clId="{6B67DFF2-D232-46E5-8FAB-FEB5B20C2FB0}" dt="2020-10-28T06:00:55.150" v="1141" actId="6549"/>
          <ac:spMkLst>
            <pc:docMk/>
            <pc:sldMk cId="614027302" sldId="263"/>
            <ac:spMk id="4" creationId="{B89EA206-890D-481B-BDFE-3E25C041B2C1}"/>
          </ac:spMkLst>
        </pc:spChg>
        <pc:spChg chg="add del">
          <ac:chgData name="박규빈" userId="80f65d46-f834-41d2-b6bb-cf408eed8d7f" providerId="ADAL" clId="{6B67DFF2-D232-46E5-8FAB-FEB5B20C2FB0}" dt="2020-10-28T05:43:33.966" v="1017" actId="478"/>
          <ac:spMkLst>
            <pc:docMk/>
            <pc:sldMk cId="614027302" sldId="263"/>
            <ac:spMk id="5" creationId="{654748DF-F184-410B-8F1E-F72C8C75CECD}"/>
          </ac:spMkLst>
        </pc:spChg>
      </pc:sldChg>
      <pc:sldChg chg="modSp mod">
        <pc:chgData name="박규빈" userId="80f65d46-f834-41d2-b6bb-cf408eed8d7f" providerId="ADAL" clId="{6B67DFF2-D232-46E5-8FAB-FEB5B20C2FB0}" dt="2020-10-28T05:50:09.550" v="1031" actId="2710"/>
        <pc:sldMkLst>
          <pc:docMk/>
          <pc:sldMk cId="1084190960" sldId="264"/>
        </pc:sldMkLst>
        <pc:spChg chg="mod">
          <ac:chgData name="박규빈" userId="80f65d46-f834-41d2-b6bb-cf408eed8d7f" providerId="ADAL" clId="{6B67DFF2-D232-46E5-8FAB-FEB5B20C2FB0}" dt="2020-10-28T05:50:09.550" v="1031" actId="2710"/>
          <ac:spMkLst>
            <pc:docMk/>
            <pc:sldMk cId="1084190960" sldId="264"/>
            <ac:spMk id="3" creationId="{D6AA0880-06E6-495F-9D4B-C90D79178853}"/>
          </ac:spMkLst>
        </pc:spChg>
      </pc:sldChg>
      <pc:sldChg chg="modSp mod">
        <pc:chgData name="박규빈" userId="80f65d46-f834-41d2-b6bb-cf408eed8d7f" providerId="ADAL" clId="{6B67DFF2-D232-46E5-8FAB-FEB5B20C2FB0}" dt="2020-10-28T06:28:46.033" v="1787" actId="20577"/>
        <pc:sldMkLst>
          <pc:docMk/>
          <pc:sldMk cId="1057013392" sldId="265"/>
        </pc:sldMkLst>
        <pc:spChg chg="mod">
          <ac:chgData name="박규빈" userId="80f65d46-f834-41d2-b6bb-cf408eed8d7f" providerId="ADAL" clId="{6B67DFF2-D232-46E5-8FAB-FEB5B20C2FB0}" dt="2020-10-28T06:28:46.033" v="1787" actId="20577"/>
          <ac:spMkLst>
            <pc:docMk/>
            <pc:sldMk cId="1057013392" sldId="265"/>
            <ac:spMk id="3" creationId="{D6AA0880-06E6-495F-9D4B-C90D79178853}"/>
          </ac:spMkLst>
        </pc:spChg>
      </pc:sldChg>
      <pc:sldChg chg="addSp modSp mod">
        <pc:chgData name="박규빈" userId="80f65d46-f834-41d2-b6bb-cf408eed8d7f" providerId="ADAL" clId="{6B67DFF2-D232-46E5-8FAB-FEB5B20C2FB0}" dt="2020-11-08T12:13:39.987" v="1790" actId="164"/>
        <pc:sldMkLst>
          <pc:docMk/>
          <pc:sldMk cId="3944466929" sldId="267"/>
        </pc:sldMkLst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4" creationId="{A809A600-2BDB-46DB-8E60-11B8BEF07F5C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5" creationId="{6098AE23-A6F1-4FC2-A949-0DFE8A725F95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6" creationId="{5B915D89-DF67-4A66-ACCF-FC64ECDAD423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7" creationId="{1A478151-500C-4E87-A3E9-957BF11954A3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11" creationId="{BC959819-B09E-4027-8C86-D75480D609D9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12" creationId="{93401D53-9C27-472B-8B4A-0A6A069E4A61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13" creationId="{8ADCDF11-6936-4AA8-A551-5AA98E706FBD}"/>
          </ac:spMkLst>
        </pc:spChg>
        <pc:spChg chg="mod">
          <ac:chgData name="박규빈" userId="80f65d46-f834-41d2-b6bb-cf408eed8d7f" providerId="ADAL" clId="{6B67DFF2-D232-46E5-8FAB-FEB5B20C2FB0}" dt="2020-10-28T05:50:58.829" v="1032" actId="14100"/>
          <ac:spMkLst>
            <pc:docMk/>
            <pc:sldMk cId="3944466929" sldId="267"/>
            <ac:spMk id="14" creationId="{06C3ECF9-C3A1-4F6F-BD92-15B0CB36C1EF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21" creationId="{C045AE94-CE1A-4E1D-B648-CB13E068F726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24" creationId="{6B77B601-F9B4-4ED0-AD44-4EC847868300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26" creationId="{01308B9D-2352-4A8F-812C-0F4A04653258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29" creationId="{7FE54C9F-DB90-4EA0-89A8-EF2485B191C3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30" creationId="{C9851401-18F2-4FA9-8F18-93DDD7A81202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32" creationId="{C99A1491-7542-4912-8C5C-FEDBE8A5C17D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33" creationId="{A807834A-BDC8-4D90-823D-D34F08F8909B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34" creationId="{3DF453FE-B049-4E1C-A9A1-11C8431CFA23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38" creationId="{A0015E14-14B8-4289-AA84-BB1AD5A8B92C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39" creationId="{51ED87A4-6BA1-47F7-AA95-49F6EFC958A3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40" creationId="{34E34833-35F9-41A4-BF17-F3461884B021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41" creationId="{6A470B06-E3F7-4320-9C5E-ACD4199AFED9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42" creationId="{78297FBC-C86C-489E-AEDB-393B3CC366A8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44" creationId="{8229E6D8-871C-4CF8-83CB-35B1B6D3D539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48" creationId="{A1857DE3-5AFB-4CA6-B678-3A0366FCB87C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49" creationId="{C7312F6B-3075-4EB9-8E4C-3AC0BABCC5CC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50" creationId="{83B24CB9-0419-4CE2-8086-7957E3FF7240}"/>
          </ac:spMkLst>
        </pc:spChg>
        <pc:spChg chg="mod">
          <ac:chgData name="박규빈" userId="80f65d46-f834-41d2-b6bb-cf408eed8d7f" providerId="ADAL" clId="{6B67DFF2-D232-46E5-8FAB-FEB5B20C2FB0}" dt="2020-11-08T12:13:39.987" v="1790" actId="164"/>
          <ac:spMkLst>
            <pc:docMk/>
            <pc:sldMk cId="3944466929" sldId="267"/>
            <ac:spMk id="52" creationId="{F3AD9E23-5039-42CB-95B0-D4B81FA77FD5}"/>
          </ac:spMkLst>
        </pc:spChg>
        <pc:grpChg chg="add mod">
          <ac:chgData name="박규빈" userId="80f65d46-f834-41d2-b6bb-cf408eed8d7f" providerId="ADAL" clId="{6B67DFF2-D232-46E5-8FAB-FEB5B20C2FB0}" dt="2020-11-08T12:13:39.987" v="1790" actId="164"/>
          <ac:grpSpMkLst>
            <pc:docMk/>
            <pc:sldMk cId="3944466929" sldId="267"/>
            <ac:grpSpMk id="2" creationId="{BFC7C37C-22A2-4458-B5D7-EBFF01F7F909}"/>
          </ac:grpSpMkLst>
        </pc:gr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0E_E003A0AD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  <a:cs typeface="+mn-cs"/>
              </a:defRPr>
            </a:pPr>
            <a:r>
              <a:rPr lang="en-US" altLang="ko-KR"/>
              <a:t>Gartner</a:t>
            </a:r>
            <a:r>
              <a:rPr lang="ko-KR" altLang="en-US"/>
              <a:t>에서 발표한 </a:t>
            </a:r>
            <a:r>
              <a:rPr lang="ko-KR"/>
              <a:t>전세계 데이터 생산량 추이</a:t>
            </a:r>
            <a:r>
              <a:rPr lang="en-US"/>
              <a:t>*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rgbClr val="3E4A5A"/>
              </a:solidFill>
              <a:latin typeface="나눔고딕 Bold" panose="020D0304000000000000" pitchFamily="50" charset="-127"/>
              <a:ea typeface="나눔고딕 Bold" panose="020D0304000000000000" pitchFamily="50" charset="-127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073701640354626"/>
          <c:y val="0.17408369507926588"/>
          <c:w val="0.74666809623148722"/>
          <c:h val="0.5785976638239512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생산량 (단위: 제타바이트)</c:v>
                </c:pt>
              </c:strCache>
            </c:strRef>
          </c:tx>
          <c:spPr>
            <a:solidFill>
              <a:srgbClr val="F89B6C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2016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3</c:v>
                </c:pt>
                <c:pt idx="2">
                  <c:v>5</c:v>
                </c:pt>
                <c:pt idx="3">
                  <c:v>9</c:v>
                </c:pt>
                <c:pt idx="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A1-4E3E-AFAF-72A79A2ED1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02570447"/>
        <c:axId val="1951786943"/>
      </c:areaChart>
      <c:catAx>
        <c:axId val="1702570447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  <a:cs typeface="+mn-cs"/>
              </a:defRPr>
            </a:pPr>
            <a:endParaRPr lang="en-US"/>
          </a:p>
        </c:txPr>
        <c:crossAx val="1951786943"/>
        <c:crosses val="autoZero"/>
        <c:auto val="0"/>
        <c:lblAlgn val="ctr"/>
        <c:lblOffset val="100"/>
        <c:tickLblSkip val="1"/>
        <c:noMultiLvlLbl val="0"/>
      </c:catAx>
      <c:valAx>
        <c:axId val="1951786943"/>
        <c:scaling>
          <c:orientation val="minMax"/>
          <c:max val="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  <a:cs typeface="+mn-cs"/>
              </a:defRPr>
            </a:pPr>
            <a:endParaRPr lang="en-US"/>
          </a:p>
        </c:txPr>
        <c:crossAx val="1702570447"/>
        <c:crosses val="autoZero"/>
        <c:crossBetween val="midCat"/>
        <c:majorUnit val="10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12388647963000067"/>
          <c:y val="0.82723607673755084"/>
          <c:w val="0.7432094487607519"/>
          <c:h val="8.03148172364081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E4A5A"/>
              </a:solidFill>
              <a:latin typeface="나눔고딕 Bold" panose="020D0304000000000000" pitchFamily="50" charset="-127"/>
              <a:ea typeface="나눔고딕 Bold" panose="020D0304000000000000" pitchFamily="50" charset="-127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3E4A5A"/>
          </a:solidFill>
          <a:latin typeface="나눔고딕 Bold" panose="020D0304000000000000" pitchFamily="50" charset="-127"/>
          <a:ea typeface="나눔고딕 Bold" panose="020D0304000000000000" pitchFamily="50" charset="-127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고딕 Bold" panose="020D0304000000000000" pitchFamily="50" charset="-127"/>
                <a:ea typeface="나눔고딕 Bold" panose="020D0304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고딕 Bold" panose="020D0304000000000000" pitchFamily="50" charset="-127"/>
                <a:ea typeface="나눔고딕 Bold" panose="020D0304000000000000" pitchFamily="50" charset="-127"/>
              </a:defRPr>
            </a:lvl1pPr>
          </a:lstStyle>
          <a:p>
            <a:fld id="{9D37DFAD-652F-4E3D-8E07-035201D087F3}" type="datetimeFigureOut">
              <a:rPr lang="ko-KR" altLang="en-US" smtClean="0"/>
              <a:pPr/>
              <a:t>2020-12-09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고딕 Bold" panose="020D0304000000000000" pitchFamily="50" charset="-127"/>
                <a:ea typeface="나눔고딕 Bold" panose="020D0304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고딕 Bold" panose="020D0304000000000000" pitchFamily="50" charset="-127"/>
                <a:ea typeface="나눔고딕 Bold" panose="020D0304000000000000" pitchFamily="50" charset="-127"/>
              </a:defRPr>
            </a:lvl1pPr>
          </a:lstStyle>
          <a:p>
            <a:fld id="{C7AA04C1-9C53-4C01-8BDD-90D66E7B75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46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고딕 Bold" panose="020D0304000000000000" pitchFamily="50" charset="-127"/>
        <a:ea typeface="나눔고딕 Bold" panose="020D0304000000000000" pitchFamily="50" charset="-127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A04C1-9C53-4C01-8BDD-90D66E7B756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2033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7DD51E-82EB-4C2C-8CA3-15C780552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CFAF9AD-A85C-4B08-BBBC-7204EB4BC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1C9276-593E-4736-9770-E6231E048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90E0-BA08-4C92-AEF2-E6FF2E49781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5A95C-91BD-4490-99C7-21BF8F781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56AEC9-6930-47D9-BD05-75AAA81CC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8F22B-E15C-46F7-851C-9291FA9C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087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A40E9E-2FAE-49BB-9AB4-ABD1394BE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253E6F1-3DA0-4FC2-8B5E-CF52FD0FC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7E8E9B-C527-41E2-8610-B0387B280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90E0-BA08-4C92-AEF2-E6FF2E49781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1D4A3E-F91B-4FA5-9BB5-6A30BCBFF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FBC8F-FA94-478D-869D-D2337E2C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8F22B-E15C-46F7-851C-9291FA9C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232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62309BE-3F74-4FEE-BB4F-0D2EC5CADA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44A8C4-3530-4488-985A-2B5228419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FC56E2-FFC7-46CA-A1F7-1B1CD3328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90E0-BA08-4C92-AEF2-E6FF2E49781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BC9F3A-6018-4118-B3D1-9CCBC0B35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253E79-F739-4832-9097-8CF3F66D2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8F22B-E15C-46F7-851C-9291FA9C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2529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1AF40-3871-494F-973B-F393295B5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5AA0D9-64B2-491F-8C4D-BD40927AD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A881A3-1051-43E6-B147-3BDDE686A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90E0-BA08-4C92-AEF2-E6FF2E49781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1CBBDA-7B65-445D-BF80-C8E1F3EFE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48ADDC-DC39-4F1A-89A5-10660486F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8F22B-E15C-46F7-851C-9291FA9C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84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AD950-7E2E-4B18-8C27-C5AE8CC0C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41EB3E-C342-494B-A4ED-9DBCEF3E0F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01C76D-9DED-47E4-AEB8-90F0AAA45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90E0-BA08-4C92-AEF2-E6FF2E49781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A1219E-E526-4727-B5B4-B7915E84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7D9270-0631-4367-A331-E2078ED11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8F22B-E15C-46F7-851C-9291FA9C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760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387348-39A7-4506-A979-C13BD502C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7EC59-E0A4-4A44-BB34-3D52189007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DDAB7D-B9F8-4624-8B21-92E50F1C3E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061BDB-BC6A-4ED0-B41E-3762185BA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90E0-BA08-4C92-AEF2-E6FF2E49781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D60BB1-20FD-4237-AC12-030AF8633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825632-974D-4F75-AC01-BA26E88F1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8F22B-E15C-46F7-851C-9291FA9C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8598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28408-2CC9-45AC-A057-DFF945D34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9A844E-A677-49F7-A73F-EF22E5FBD3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C51C93-0A88-4EAE-847E-9DCB96B6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9B8F01F-3E0F-435D-B370-8DB79207AD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8B3594B-63CF-4F01-B530-C06732E241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46C5C1-E21A-4135-ABA1-FEE6659A2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90E0-BA08-4C92-AEF2-E6FF2E49781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3A04675-31B3-4256-B5CE-975596E5E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5961DFA-2F7D-4C8A-BA86-018531420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8F22B-E15C-46F7-851C-9291FA9C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396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547A6B-BD0D-4ADD-BE90-FA666C3E2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6C86A7C-8DE3-4FEB-9ED4-417A342DD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90E0-BA08-4C92-AEF2-E6FF2E49781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7B8BE2C-C44E-4561-9EAB-2DEE9E40B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504A145-6E22-4DBC-A9C8-E3A101B49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8F22B-E15C-46F7-851C-9291FA9C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056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71D801-5E64-476E-89C1-C689A32D4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90E0-BA08-4C92-AEF2-E6FF2E49781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D573B29-A0A5-48E4-A297-45E6D5A0C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E56B08-7DAB-422B-9B4A-7C854D074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8F22B-E15C-46F7-851C-9291FA9C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440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2AC9D-DF12-487D-8C58-86AE159D9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52399B-82BE-4F27-BB3D-48791806D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E9BCE0-7EA5-4294-ABB0-02EE3AD2B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F66C2D-C69E-4593-93F2-618E8089B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90E0-BA08-4C92-AEF2-E6FF2E49781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E1EFE8-9506-4E3C-B82D-63D9D38EB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D13067-38E3-4F9E-8CBE-170353F01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8F22B-E15C-46F7-851C-9291FA9C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413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8157F5-2055-41D7-B2C2-B55FFD0A0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C8714B-E3EA-4405-B34B-8D77D4F4AF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11FBEE-0BF8-4F43-8D70-69256F8C23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0D2229-0BE5-4EE4-8368-2ED7A885D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90E0-BA08-4C92-AEF2-E6FF2E49781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281719-3EF5-43A2-9C2A-C76713B6D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0086FE-28CD-4DBB-9425-F33D63C2D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8F22B-E15C-46F7-851C-9291FA9C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738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3B25C0-6FA1-4D58-B16B-D2A0CD1C8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80B67F-0C8F-4841-B68D-947224E2F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2675EE-3DC8-423B-AA48-562C4617DF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defRPr>
            </a:lvl1pPr>
          </a:lstStyle>
          <a:p>
            <a:fld id="{52A290E0-BA08-4C92-AEF2-E6FF2E497813}" type="datetimeFigureOut">
              <a:rPr lang="ko-KR" altLang="en-US" smtClean="0"/>
              <a:pPr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E48B7D-965E-4FB0-9B4A-997146795E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A2A85D-B595-42E0-8522-7167C59613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defRPr>
            </a:lvl1pPr>
          </a:lstStyle>
          <a:p>
            <a:fld id="{04A8F22B-E15C-46F7-851C-9291FA9C7CD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7650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고딕 Bold" panose="020D0304000000000000" pitchFamily="50" charset="-127"/>
          <a:ea typeface="나눔고딕 Bold" panose="020D0304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고딕 Bold" panose="020D0304000000000000" pitchFamily="50" charset="-127"/>
          <a:ea typeface="나눔고딕 Bold" panose="020D0304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고딕 Bold" panose="020D0304000000000000" pitchFamily="50" charset="-127"/>
          <a:ea typeface="나눔고딕 Bold" panose="020D0304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고딕 Bold" panose="020D0304000000000000" pitchFamily="50" charset="-127"/>
          <a:ea typeface="나눔고딕 Bold" panose="020D0304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고딕 Bold" panose="020D0304000000000000" pitchFamily="50" charset="-127"/>
          <a:ea typeface="나눔고딕 Bold" panose="020D0304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고딕 Bold" panose="020D0304000000000000" pitchFamily="50" charset="-127"/>
          <a:ea typeface="나눔고딕 Bold" panose="020D0304000000000000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89B04AF9-B409-4F05-A583-7614E4A1D944}"/>
              </a:ext>
            </a:extLst>
          </p:cNvPr>
          <p:cNvSpPr/>
          <p:nvPr/>
        </p:nvSpPr>
        <p:spPr>
          <a:xfrm rot="16200000">
            <a:off x="7018176" y="1684175"/>
            <a:ext cx="6858000" cy="3489649"/>
          </a:xfrm>
          <a:prstGeom prst="rtTriangle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E1CE7A54-19CB-4C6B-8D04-BFFA07B669E3}"/>
              </a:ext>
            </a:extLst>
          </p:cNvPr>
          <p:cNvSpPr/>
          <p:nvPr/>
        </p:nvSpPr>
        <p:spPr>
          <a:xfrm rot="5400000" flipV="1">
            <a:off x="8800322" y="-97971"/>
            <a:ext cx="3293710" cy="3489650"/>
          </a:xfrm>
          <a:prstGeom prst="rtTriangle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BE8B4AFD-EEEE-49C3-9B35-12CC0E3F53EA}"/>
              </a:ext>
            </a:extLst>
          </p:cNvPr>
          <p:cNvSpPr/>
          <p:nvPr/>
        </p:nvSpPr>
        <p:spPr>
          <a:xfrm rot="16200000" flipH="1" flipV="1">
            <a:off x="-1684176" y="1684175"/>
            <a:ext cx="6858000" cy="3489649"/>
          </a:xfrm>
          <a:prstGeom prst="rtTriangle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744E0ADE-AC6F-4D67-BD32-722A68C06DC7}"/>
              </a:ext>
            </a:extLst>
          </p:cNvPr>
          <p:cNvSpPr/>
          <p:nvPr/>
        </p:nvSpPr>
        <p:spPr>
          <a:xfrm rot="5400000" flipH="1">
            <a:off x="97970" y="3466320"/>
            <a:ext cx="3293710" cy="3489650"/>
          </a:xfrm>
          <a:prstGeom prst="rtTriangle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8E6A52-29A3-4494-A436-BCA7F9860837}"/>
              </a:ext>
            </a:extLst>
          </p:cNvPr>
          <p:cNvSpPr txBox="1"/>
          <p:nvPr/>
        </p:nvSpPr>
        <p:spPr>
          <a:xfrm>
            <a:off x="1741714" y="2951947"/>
            <a:ext cx="8708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오픈소스 기반 “</a:t>
            </a:r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ELK”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연계 </a:t>
            </a:r>
            <a:endParaRPr lang="en-US" altLang="ko-KR" sz="2800">
              <a:solidFill>
                <a:schemeClr val="tx2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대시보드 사용자 맞춤형 시각화 플랫폼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856037-0238-48AD-9F0C-E311335C0416}"/>
              </a:ext>
            </a:extLst>
          </p:cNvPr>
          <p:cNvSpPr txBox="1"/>
          <p:nvPr/>
        </p:nvSpPr>
        <p:spPr>
          <a:xfrm>
            <a:off x="9393897" y="5537176"/>
            <a:ext cx="3130622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2015112095 </a:t>
            </a: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박규빈</a:t>
            </a:r>
            <a:endParaRPr lang="ko-KR" altLang="en-US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algn="ctr"/>
            <a:r>
              <a:rPr lang="en-US" altLang="ko-KR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2014112037 </a:t>
            </a: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윤재문</a:t>
            </a:r>
            <a:endParaRPr lang="ko-KR" altLang="en-US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algn="ctr"/>
            <a:r>
              <a:rPr lang="en-US" altLang="ko-KR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2014112105 </a:t>
            </a: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차민형</a:t>
            </a:r>
            <a:endParaRPr lang="ko-KR" altLang="en-US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algn="ctr"/>
            <a:r>
              <a:rPr lang="en-US" altLang="ko-KR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2015112096 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강인솔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59141D-3E06-4FCC-9251-2004B51265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88" b="51876"/>
          <a:stretch/>
        </p:blipFill>
        <p:spPr>
          <a:xfrm>
            <a:off x="5018261" y="5883120"/>
            <a:ext cx="2155479" cy="71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353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56D6B6-A018-4B79-8733-E8FC0F77A523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아키텍처 설계</a:t>
            </a:r>
          </a:p>
        </p:txBody>
      </p:sp>
      <p:pic>
        <p:nvPicPr>
          <p:cNvPr id="1026" name="Picture 593703110">
            <a:extLst>
              <a:ext uri="{FF2B5EF4-FFF2-40B4-BE49-F238E27FC236}">
                <a16:creationId xmlns:a16="http://schemas.microsoft.com/office/drawing/2014/main" id="{0F161C85-5B3F-405D-9FF8-201AF23C9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534" y="3429000"/>
            <a:ext cx="5856056" cy="27128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43EEA0-3568-40D1-8682-C9EF3C96EC16}"/>
              </a:ext>
            </a:extLst>
          </p:cNvPr>
          <p:cNvSpPr txBox="1"/>
          <p:nvPr/>
        </p:nvSpPr>
        <p:spPr>
          <a:xfrm>
            <a:off x="739008" y="1265909"/>
            <a:ext cx="10713983" cy="18997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플랫폼 아키텍처 설계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IoT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플랫폼에 쌓인 데이터는 </a:t>
            </a: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Kafka에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쌓이게 되고, 소비자는 일정시간마다 </a:t>
            </a: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kafka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 에 쌓인 데이터를 </a:t>
            </a: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index등의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필요한 정보를 처리하여 </a:t>
            </a: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Logstash로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전달함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Logstash는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다시 </a:t>
            </a: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Elasticsearch에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맞게 처리하여 </a:t>
            </a: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IoT데이터가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저장될 수 있도록 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796C3D-6270-4A0C-BE8D-903B43A0866C}"/>
              </a:ext>
            </a:extLst>
          </p:cNvPr>
          <p:cNvSpPr txBox="1"/>
          <p:nvPr/>
        </p:nvSpPr>
        <p:spPr>
          <a:xfrm>
            <a:off x="4195479" y="6214321"/>
            <a:ext cx="38010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IoT </a:t>
            </a:r>
            <a:r>
              <a:rPr lang="ko-KR" altLang="en-US" sz="14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통합관리 데이터 시각화 플랫폼 아키텍처</a:t>
            </a:r>
            <a:endParaRPr lang="ko-KR" altLang="en-US">
              <a:solidFill>
                <a:schemeClr val="tx2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474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56D6B6-A018-4B79-8733-E8FC0F77A523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아키텍처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3EEA0-3568-40D1-8682-C9EF3C96EC16}"/>
              </a:ext>
            </a:extLst>
          </p:cNvPr>
          <p:cNvSpPr txBox="1"/>
          <p:nvPr/>
        </p:nvSpPr>
        <p:spPr>
          <a:xfrm>
            <a:off x="739008" y="1265909"/>
            <a:ext cx="10713983" cy="5155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err="1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프론트엔드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아키텍처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0D9B82-E3D5-42BF-A6E8-7503DF9F744A}"/>
              </a:ext>
            </a:extLst>
          </p:cNvPr>
          <p:cNvGrpSpPr/>
          <p:nvPr/>
        </p:nvGrpSpPr>
        <p:grpSpPr>
          <a:xfrm>
            <a:off x="1699430" y="2005336"/>
            <a:ext cx="8793141" cy="4251423"/>
            <a:chOff x="2385177" y="1872166"/>
            <a:chExt cx="8793141" cy="425142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3C4C0EA-2DDB-4EC0-A81D-6FF99E4A489C}"/>
                </a:ext>
              </a:extLst>
            </p:cNvPr>
            <p:cNvSpPr/>
            <p:nvPr/>
          </p:nvSpPr>
          <p:spPr>
            <a:xfrm>
              <a:off x="2446512" y="2832302"/>
              <a:ext cx="2647074" cy="3051109"/>
            </a:xfrm>
            <a:prstGeom prst="rect">
              <a:avLst/>
            </a:prstGeom>
            <a:noFill/>
            <a:ln>
              <a:solidFill>
                <a:srgbClr val="3E4A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7031129-B5D0-4DC7-B91E-47514FF2EA55}"/>
                </a:ext>
              </a:extLst>
            </p:cNvPr>
            <p:cNvSpPr/>
            <p:nvPr/>
          </p:nvSpPr>
          <p:spPr>
            <a:xfrm>
              <a:off x="5257856" y="2831543"/>
              <a:ext cx="5920462" cy="3051868"/>
            </a:xfrm>
            <a:prstGeom prst="rect">
              <a:avLst/>
            </a:prstGeom>
            <a:noFill/>
            <a:ln>
              <a:solidFill>
                <a:srgbClr val="3E4A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F0BC008-14D1-4EE5-B196-42310C36271E}"/>
                </a:ext>
              </a:extLst>
            </p:cNvPr>
            <p:cNvSpPr/>
            <p:nvPr/>
          </p:nvSpPr>
          <p:spPr>
            <a:xfrm>
              <a:off x="5837134" y="3225659"/>
              <a:ext cx="925058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데이터</a:t>
              </a:r>
              <a:endParaRPr lang="en-US" altLang="ko-KR" sz="1100">
                <a:solidFill>
                  <a:schemeClr val="bg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100" err="1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빌더</a:t>
              </a:r>
              <a:endParaRPr lang="ko-KR" altLang="en-US" sz="1100">
                <a:solidFill>
                  <a:schemeClr val="bg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735B6F3-1BE9-4475-B2F5-00EFF9998388}"/>
                </a:ext>
              </a:extLst>
            </p:cNvPr>
            <p:cNvSpPr/>
            <p:nvPr/>
          </p:nvSpPr>
          <p:spPr>
            <a:xfrm>
              <a:off x="9907274" y="3222220"/>
              <a:ext cx="925058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레이아웃</a:t>
              </a:r>
              <a:endParaRPr lang="en-US" altLang="ko-KR" sz="1100">
                <a:solidFill>
                  <a:schemeClr val="bg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100" err="1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빌더</a:t>
              </a:r>
              <a:endParaRPr lang="ko-KR" altLang="en-US" sz="1100">
                <a:solidFill>
                  <a:schemeClr val="bg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1D975BED-007F-46BB-A919-4CFBF61520F1}"/>
                </a:ext>
              </a:extLst>
            </p:cNvPr>
            <p:cNvCxnSpPr>
              <a:cxnSpLocks/>
              <a:stCxn id="20" idx="2"/>
              <a:endCxn id="17" idx="0"/>
            </p:cNvCxnSpPr>
            <p:nvPr/>
          </p:nvCxnSpPr>
          <p:spPr>
            <a:xfrm>
              <a:off x="3769956" y="3103295"/>
              <a:ext cx="0" cy="144346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8F02916-E688-47B7-97AB-6E1CB420A47C}"/>
                </a:ext>
              </a:extLst>
            </p:cNvPr>
            <p:cNvSpPr/>
            <p:nvPr/>
          </p:nvSpPr>
          <p:spPr>
            <a:xfrm>
              <a:off x="2385177" y="1873808"/>
              <a:ext cx="923186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그래프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40F1BDC-B342-4B03-AC04-03BCF3E1897C}"/>
                </a:ext>
              </a:extLst>
            </p:cNvPr>
            <p:cNvSpPr/>
            <p:nvPr/>
          </p:nvSpPr>
          <p:spPr>
            <a:xfrm>
              <a:off x="4231549" y="1872166"/>
              <a:ext cx="923186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데이터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BADA039-FB18-4BBD-B612-56E62E172142}"/>
                </a:ext>
              </a:extLst>
            </p:cNvPr>
            <p:cNvSpPr/>
            <p:nvPr/>
          </p:nvSpPr>
          <p:spPr>
            <a:xfrm>
              <a:off x="3308363" y="3247641"/>
              <a:ext cx="923185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항목 </a:t>
              </a:r>
              <a:r>
                <a:rPr lang="ko-KR" altLang="en-US" sz="1100" err="1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빌더</a:t>
              </a:r>
              <a:endParaRPr lang="ko-KR" altLang="en-US" sz="1100">
                <a:solidFill>
                  <a:schemeClr val="bg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E5064C2-D8A0-45A7-AE5A-7B8D9163E6B8}"/>
                </a:ext>
              </a:extLst>
            </p:cNvPr>
            <p:cNvSpPr/>
            <p:nvPr/>
          </p:nvSpPr>
          <p:spPr>
            <a:xfrm>
              <a:off x="3303721" y="5641465"/>
              <a:ext cx="923185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항목</a:t>
              </a:r>
            </a:p>
          </p:txBody>
        </p: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D9BFEFDA-EA7A-48E6-A4AE-1E6B2F407986}"/>
                </a:ext>
              </a:extLst>
            </p:cNvPr>
            <p:cNvCxnSpPr>
              <a:cxnSpLocks/>
              <a:stCxn id="27" idx="2"/>
              <a:endCxn id="18" idx="0"/>
            </p:cNvCxnSpPr>
            <p:nvPr/>
          </p:nvCxnSpPr>
          <p:spPr>
            <a:xfrm>
              <a:off x="3765314" y="4428961"/>
              <a:ext cx="0" cy="1212504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2A66CE0-61F6-42AE-A433-2F827C1AEE4F}"/>
                </a:ext>
              </a:extLst>
            </p:cNvPr>
            <p:cNvSpPr/>
            <p:nvPr/>
          </p:nvSpPr>
          <p:spPr>
            <a:xfrm>
              <a:off x="3308363" y="2627046"/>
              <a:ext cx="923186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관리자</a:t>
              </a:r>
              <a:endParaRPr lang="en-US" altLang="ko-KR" sz="1100">
                <a:solidFill>
                  <a:schemeClr val="bg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인터페이스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B36820FA-A631-4DFD-9721-AD06F15DF15F}"/>
                </a:ext>
              </a:extLst>
            </p:cNvPr>
            <p:cNvSpPr/>
            <p:nvPr/>
          </p:nvSpPr>
          <p:spPr>
            <a:xfrm>
              <a:off x="7854480" y="2578021"/>
              <a:ext cx="925058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사용자</a:t>
              </a:r>
              <a:endParaRPr lang="en-US" altLang="ko-KR" sz="1100">
                <a:solidFill>
                  <a:schemeClr val="bg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인터페이스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B16CD41-C1FC-4C7B-94E7-5ADE788EF9A6}"/>
                </a:ext>
              </a:extLst>
            </p:cNvPr>
            <p:cNvSpPr/>
            <p:nvPr/>
          </p:nvSpPr>
          <p:spPr>
            <a:xfrm>
              <a:off x="6931294" y="1872166"/>
              <a:ext cx="923186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레이아웃</a:t>
              </a:r>
            </a:p>
          </p:txBody>
        </p: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965B793E-D13A-41F3-9B7D-EFDE8250B965}"/>
                </a:ext>
              </a:extLst>
            </p:cNvPr>
            <p:cNvCxnSpPr>
              <a:cxnSpLocks/>
              <a:stCxn id="22" idx="2"/>
              <a:endCxn id="21" idx="0"/>
            </p:cNvCxnSpPr>
            <p:nvPr/>
          </p:nvCxnSpPr>
          <p:spPr>
            <a:xfrm>
              <a:off x="7392887" y="2348415"/>
              <a:ext cx="924122" cy="229606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8E498289-29B9-444A-8968-EEFE794FADDD}"/>
                </a:ext>
              </a:extLst>
            </p:cNvPr>
            <p:cNvCxnSpPr>
              <a:cxnSpLocks/>
              <a:stCxn id="21" idx="2"/>
              <a:endCxn id="13" idx="0"/>
            </p:cNvCxnSpPr>
            <p:nvPr/>
          </p:nvCxnSpPr>
          <p:spPr>
            <a:xfrm>
              <a:off x="8317009" y="3054270"/>
              <a:ext cx="2052794" cy="167950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27BD135-A694-4E0C-8045-9E4262CBB453}"/>
                </a:ext>
              </a:extLst>
            </p:cNvPr>
            <p:cNvSpPr/>
            <p:nvPr/>
          </p:nvSpPr>
          <p:spPr>
            <a:xfrm>
              <a:off x="9869954" y="4645769"/>
              <a:ext cx="925058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레이아웃</a:t>
              </a:r>
              <a:endParaRPr lang="en-US" altLang="ko-KR" sz="1100">
                <a:solidFill>
                  <a:schemeClr val="bg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F83F2779-E712-427E-B865-A71BE259CFB0}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>
              <a:off x="10332483" y="4435839"/>
              <a:ext cx="0" cy="209930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68FF82B-AA1A-485D-8B2A-D242959C0706}"/>
                </a:ext>
              </a:extLst>
            </p:cNvPr>
            <p:cNvSpPr/>
            <p:nvPr/>
          </p:nvSpPr>
          <p:spPr>
            <a:xfrm>
              <a:off x="3044298" y="3713254"/>
              <a:ext cx="1442032" cy="715707"/>
            </a:xfrm>
            <a:prstGeom prst="rect">
              <a:avLst/>
            </a:prstGeom>
            <a:noFill/>
            <a:ln>
              <a:solidFill>
                <a:srgbClr val="3E4A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데이터와 그래프를 선택하여 항목 생성</a:t>
              </a:r>
              <a:endParaRPr lang="en-US" altLang="ko-KR" sz="10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E4D8ADE-2DE8-4489-89F2-550AF0218014}"/>
                </a:ext>
              </a:extLst>
            </p:cNvPr>
            <p:cNvSpPr/>
            <p:nvPr/>
          </p:nvSpPr>
          <p:spPr>
            <a:xfrm>
              <a:off x="8778602" y="1872166"/>
              <a:ext cx="923186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항목</a:t>
              </a:r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C6CC4AA3-9E67-48B2-80FD-DA4F097BE1EA}"/>
                </a:ext>
              </a:extLst>
            </p:cNvPr>
            <p:cNvCxnSpPr>
              <a:cxnSpLocks/>
              <a:stCxn id="28" idx="2"/>
              <a:endCxn id="21" idx="0"/>
            </p:cNvCxnSpPr>
            <p:nvPr/>
          </p:nvCxnSpPr>
          <p:spPr>
            <a:xfrm flipH="1">
              <a:off x="8317009" y="2348415"/>
              <a:ext cx="923186" cy="229606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DA3120E4-97E7-4D96-8206-F12A7FE8E7AE}"/>
                </a:ext>
              </a:extLst>
            </p:cNvPr>
            <p:cNvSpPr/>
            <p:nvPr/>
          </p:nvSpPr>
          <p:spPr>
            <a:xfrm>
              <a:off x="9556895" y="3701908"/>
              <a:ext cx="1549304" cy="715707"/>
            </a:xfrm>
            <a:prstGeom prst="rect">
              <a:avLst/>
            </a:prstGeom>
            <a:noFill/>
            <a:ln>
              <a:solidFill>
                <a:srgbClr val="3E4A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크기와 위치를 자유롭게 변경할 수 있는</a:t>
              </a:r>
              <a:endParaRPr lang="en-US" altLang="ko-KR" sz="10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0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레이아웃 생성</a:t>
              </a:r>
              <a:endParaRPr lang="en-US" altLang="ko-KR" sz="10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2A9DA72-BE86-4C4C-BEEB-C535BA7EFC80}"/>
                </a:ext>
              </a:extLst>
            </p:cNvPr>
            <p:cNvSpPr/>
            <p:nvPr/>
          </p:nvSpPr>
          <p:spPr>
            <a:xfrm>
              <a:off x="7853544" y="3232538"/>
              <a:ext cx="925058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그래프</a:t>
              </a:r>
              <a:endParaRPr lang="en-US" altLang="ko-KR" sz="1100">
                <a:solidFill>
                  <a:schemeClr val="bg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100" err="1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빌더</a:t>
              </a:r>
              <a:endParaRPr lang="ko-KR" altLang="en-US" sz="1100">
                <a:solidFill>
                  <a:schemeClr val="bg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4ADBB398-B6C6-4BE2-B79D-0AB0D0F04F9A}"/>
                </a:ext>
              </a:extLst>
            </p:cNvPr>
            <p:cNvSpPr/>
            <p:nvPr/>
          </p:nvSpPr>
          <p:spPr>
            <a:xfrm>
              <a:off x="7541421" y="3701908"/>
              <a:ext cx="1549304" cy="715707"/>
            </a:xfrm>
            <a:prstGeom prst="rect">
              <a:avLst/>
            </a:prstGeom>
            <a:noFill/>
            <a:ln>
              <a:solidFill>
                <a:srgbClr val="3E4A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항목 제작 시 선정한 </a:t>
              </a:r>
              <a:endParaRPr lang="en-US" altLang="ko-KR" sz="10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0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그래프 형식으로 그래프 생성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101C0A35-99ED-4096-BB5A-0CF9E976319B}"/>
                </a:ext>
              </a:extLst>
            </p:cNvPr>
            <p:cNvSpPr/>
            <p:nvPr/>
          </p:nvSpPr>
          <p:spPr>
            <a:xfrm>
              <a:off x="5525947" y="3701908"/>
              <a:ext cx="1549304" cy="715707"/>
            </a:xfrm>
            <a:prstGeom prst="rect">
              <a:avLst/>
            </a:prstGeom>
            <a:noFill/>
            <a:ln>
              <a:solidFill>
                <a:srgbClr val="3E4A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데이터를 </a:t>
              </a:r>
              <a:r>
                <a:rPr lang="en-US" altLang="ko-KR" sz="10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DB</a:t>
              </a:r>
              <a:r>
                <a:rPr lang="ko-KR" altLang="en-US" sz="10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로부터 </a:t>
              </a:r>
              <a:endParaRPr lang="en-US" altLang="ko-KR" sz="10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0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수신하여 데이터 프레임 제작</a:t>
              </a: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BD9BEB8D-F04B-4A4D-AC94-47F289D6AF02}"/>
                </a:ext>
              </a:extLst>
            </p:cNvPr>
            <p:cNvCxnSpPr>
              <a:cxnSpLocks/>
              <a:stCxn id="21" idx="2"/>
              <a:endCxn id="31" idx="0"/>
            </p:cNvCxnSpPr>
            <p:nvPr/>
          </p:nvCxnSpPr>
          <p:spPr>
            <a:xfrm flipH="1">
              <a:off x="8316073" y="3054270"/>
              <a:ext cx="936" cy="178268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BCE34854-3CE2-43D8-B9EC-1232E794DDA0}"/>
                </a:ext>
              </a:extLst>
            </p:cNvPr>
            <p:cNvCxnSpPr>
              <a:cxnSpLocks/>
              <a:stCxn id="21" idx="2"/>
              <a:endCxn id="10" idx="0"/>
            </p:cNvCxnSpPr>
            <p:nvPr/>
          </p:nvCxnSpPr>
          <p:spPr>
            <a:xfrm flipH="1">
              <a:off x="6299663" y="3054270"/>
              <a:ext cx="2017346" cy="171389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80EEA17-E845-4EB9-BF96-301554104171}"/>
                </a:ext>
              </a:extLst>
            </p:cNvPr>
            <p:cNvSpPr/>
            <p:nvPr/>
          </p:nvSpPr>
          <p:spPr>
            <a:xfrm>
              <a:off x="6845807" y="4645769"/>
              <a:ext cx="925058" cy="47624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그래프</a:t>
              </a:r>
              <a:endParaRPr lang="en-US" altLang="ko-KR" sz="1100">
                <a:solidFill>
                  <a:schemeClr val="bg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9C456DA5-8E15-45CC-A17F-67EE6AC0403B}"/>
                </a:ext>
              </a:extLst>
            </p:cNvPr>
            <p:cNvCxnSpPr>
              <a:cxnSpLocks/>
              <a:stCxn id="32" idx="2"/>
              <a:endCxn id="36" idx="0"/>
            </p:cNvCxnSpPr>
            <p:nvPr/>
          </p:nvCxnSpPr>
          <p:spPr>
            <a:xfrm flipH="1">
              <a:off x="7308336" y="4417615"/>
              <a:ext cx="1007737" cy="228154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43BAAC49-9F0F-42EE-80BF-58B4C3273966}"/>
                </a:ext>
              </a:extLst>
            </p:cNvPr>
            <p:cNvCxnSpPr>
              <a:cxnSpLocks/>
              <a:stCxn id="33" idx="2"/>
              <a:endCxn id="36" idx="0"/>
            </p:cNvCxnSpPr>
            <p:nvPr/>
          </p:nvCxnSpPr>
          <p:spPr>
            <a:xfrm>
              <a:off x="6300599" y="4417615"/>
              <a:ext cx="1007737" cy="228154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97BF4DB3-E413-4F54-B03E-07B5002BE683}"/>
                </a:ext>
              </a:extLst>
            </p:cNvPr>
            <p:cNvCxnSpPr>
              <a:cxnSpLocks/>
              <a:stCxn id="36" idx="3"/>
              <a:endCxn id="25" idx="1"/>
            </p:cNvCxnSpPr>
            <p:nvPr/>
          </p:nvCxnSpPr>
          <p:spPr>
            <a:xfrm>
              <a:off x="7770865" y="4883894"/>
              <a:ext cx="2099089" cy="0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CF2ABBE8-D87F-42E0-9CBE-B350430568B7}"/>
                </a:ext>
              </a:extLst>
            </p:cNvPr>
            <p:cNvSpPr/>
            <p:nvPr/>
          </p:nvSpPr>
          <p:spPr>
            <a:xfrm>
              <a:off x="7854480" y="5641465"/>
              <a:ext cx="925058" cy="48212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대시보드</a:t>
              </a:r>
            </a:p>
          </p:txBody>
        </p: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D39B6236-C78B-4357-9C7C-D5DD73B3EF82}"/>
                </a:ext>
              </a:extLst>
            </p:cNvPr>
            <p:cNvCxnSpPr>
              <a:cxnSpLocks/>
              <a:stCxn id="25" idx="2"/>
              <a:endCxn id="40" idx="0"/>
            </p:cNvCxnSpPr>
            <p:nvPr/>
          </p:nvCxnSpPr>
          <p:spPr>
            <a:xfrm flipH="1">
              <a:off x="8317009" y="5122018"/>
              <a:ext cx="2015474" cy="519447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583D7DE4-03AD-4229-A18C-095C6F90EE33}"/>
                </a:ext>
              </a:extLst>
            </p:cNvPr>
            <p:cNvCxnSpPr>
              <a:cxnSpLocks/>
              <a:stCxn id="16" idx="2"/>
              <a:endCxn id="20" idx="0"/>
            </p:cNvCxnSpPr>
            <p:nvPr/>
          </p:nvCxnSpPr>
          <p:spPr>
            <a:xfrm flipH="1">
              <a:off x="3769956" y="2348415"/>
              <a:ext cx="923186" cy="278631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34290E50-4C73-447A-AE3D-E765C3A9F815}"/>
                </a:ext>
              </a:extLst>
            </p:cNvPr>
            <p:cNvCxnSpPr>
              <a:cxnSpLocks/>
              <a:stCxn id="15" idx="2"/>
              <a:endCxn id="20" idx="0"/>
            </p:cNvCxnSpPr>
            <p:nvPr/>
          </p:nvCxnSpPr>
          <p:spPr>
            <a:xfrm>
              <a:off x="2846770" y="2350057"/>
              <a:ext cx="923186" cy="276989"/>
            </a:xfrm>
            <a:prstGeom prst="straightConnector1">
              <a:avLst/>
            </a:prstGeom>
            <a:ln w="19050">
              <a:solidFill>
                <a:srgbClr val="3E4A5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69281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56D6B6-A018-4B79-8733-E8FC0F77A523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데이터베이스 설계</a:t>
            </a:r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	</a:t>
            </a:r>
            <a:endParaRPr lang="ko-KR" altLang="en-US" sz="2800">
              <a:solidFill>
                <a:schemeClr val="tx2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3EEA0-3568-40D1-8682-C9EF3C96EC16}"/>
              </a:ext>
            </a:extLst>
          </p:cNvPr>
          <p:cNvSpPr txBox="1"/>
          <p:nvPr/>
        </p:nvSpPr>
        <p:spPr>
          <a:xfrm>
            <a:off x="739008" y="1265909"/>
            <a:ext cx="10713983" cy="4944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논리적 설계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5A5D8A4-0E07-4107-AB20-23B70E5D1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946" y="1767898"/>
            <a:ext cx="7830106" cy="442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823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56D6B6-A018-4B79-8733-E8FC0F77A523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데이터베이스 설계</a:t>
            </a:r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	</a:t>
            </a:r>
            <a:endParaRPr lang="ko-KR" altLang="en-US" sz="2800">
              <a:solidFill>
                <a:schemeClr val="tx2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3EEA0-3568-40D1-8682-C9EF3C96EC16}"/>
              </a:ext>
            </a:extLst>
          </p:cNvPr>
          <p:cNvSpPr txBox="1"/>
          <p:nvPr/>
        </p:nvSpPr>
        <p:spPr>
          <a:xfrm>
            <a:off x="739008" y="1265909"/>
            <a:ext cx="10713983" cy="4944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물리적 설계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pic>
        <p:nvPicPr>
          <p:cNvPr id="9" name="그림 8" descr="실내, 컴퓨터, 테이블, 책상이(가) 표시된 사진&#10;&#10;자동 생성된 설명">
            <a:extLst>
              <a:ext uri="{FF2B5EF4-FFF2-40B4-BE49-F238E27FC236}">
                <a16:creationId xmlns:a16="http://schemas.microsoft.com/office/drawing/2014/main" id="{525A04C0-AE81-4F4E-81EF-C1A01C454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65" y="1929830"/>
            <a:ext cx="10992668" cy="414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79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4C057C-961E-42DA-8A61-60FB75F18D7D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62B619-ACEE-4BDA-81F4-9B8D1711FE7A}"/>
              </a:ext>
            </a:extLst>
          </p:cNvPr>
          <p:cNvSpPr txBox="1"/>
          <p:nvPr/>
        </p:nvSpPr>
        <p:spPr>
          <a:xfrm>
            <a:off x="739008" y="1253432"/>
            <a:ext cx="10713983" cy="234115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플랫폼 구현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사용자의 관심사를 고려하여 그래프 항목을 생성하고 사용자에게 맞는 대시보드를 보여주어 시각화 할 수 있도록 플랫폼을 구현하였음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사용자가 보고 싶어하는 센서, 값, 그래프 모양들을 사용자가 원하는 대로 변경하여 대시보드를 구성할 수 있도록 구현하였음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620CEE-7B07-4AEE-9E78-D28CAB933772}"/>
              </a:ext>
            </a:extLst>
          </p:cNvPr>
          <p:cNvSpPr txBox="1"/>
          <p:nvPr/>
        </p:nvSpPr>
        <p:spPr>
          <a:xfrm>
            <a:off x="4442341" y="6207016"/>
            <a:ext cx="33073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구현한 시각화 웹 애플리케이션 페이지</a:t>
            </a:r>
            <a:endParaRPr lang="ko-KR" altLang="en-US">
              <a:solidFill>
                <a:schemeClr val="tx2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B4BC646-43F2-4A43-90BC-217423347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5307" y="3711877"/>
            <a:ext cx="4821384" cy="248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55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6862785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4C057C-961E-42DA-8A61-60FB75F18D7D}"/>
              </a:ext>
            </a:extLst>
          </p:cNvPr>
          <p:cNvSpPr txBox="1"/>
          <p:nvPr/>
        </p:nvSpPr>
        <p:spPr>
          <a:xfrm>
            <a:off x="3582099" y="3167390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구현 결과 데모</a:t>
            </a:r>
          </a:p>
        </p:txBody>
      </p:sp>
    </p:spTree>
    <p:extLst>
      <p:ext uri="{BB962C8B-B14F-4D97-AF65-F5344CB8AC3E}">
        <p14:creationId xmlns:p14="http://schemas.microsoft.com/office/powerpoint/2010/main" val="3176742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ing데모">
            <a:hlinkClick r:id="" action="ppaction://media"/>
            <a:extLst>
              <a:ext uri="{FF2B5EF4-FFF2-40B4-BE49-F238E27FC236}">
                <a16:creationId xmlns:a16="http://schemas.microsoft.com/office/drawing/2014/main" id="{2BD4B7AA-862B-4263-B15A-90AC2E2D27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642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A0880-06E6-495F-9D4B-C90D79178853}"/>
              </a:ext>
            </a:extLst>
          </p:cNvPr>
          <p:cNvSpPr txBox="1"/>
          <p:nvPr/>
        </p:nvSpPr>
        <p:spPr>
          <a:xfrm>
            <a:off x="494275" y="1189205"/>
            <a:ext cx="11203450" cy="28028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결론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대용량 데이터에서 사용자가 원하는 데이터를 선택하여 사용자에 맞는 형태의 대시보드를 통해 유연한 시각화를 지원함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oneM2M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표준을 기반으로 하여 다양한 센서 및 디바이스의 통합관리 서비스를 구현함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Kafka, Logstash, Elasticsearch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를 활용하여 실시간 데이터 처리가 가능한 플랫폼의 아키텍처를 구현함</a:t>
            </a:r>
            <a:endParaRPr lang="en-US" altLang="ko-KR" sz="2000">
              <a:solidFill>
                <a:srgbClr val="3E4A5A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9EA206-890D-481B-BDFE-3E25C041B2C1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결론 및 기대효과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BEB491-CDE4-42E5-B532-6323A8FD8199}"/>
              </a:ext>
            </a:extLst>
          </p:cNvPr>
          <p:cNvSpPr txBox="1"/>
          <p:nvPr/>
        </p:nvSpPr>
        <p:spPr>
          <a:xfrm>
            <a:off x="494275" y="4225853"/>
            <a:ext cx="11203450" cy="18997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기대효과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사용자의 관심사에 맞춘 시각화를 통해 효과적이고 명확한 정보 전달이 가능함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다양한 센서 및 디바이스의 통합관리가 용이함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실시간 로그 데이터 분석을 통해 통계적, 분석적으로 데이터를 사용할 수 있음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4027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9EA206-890D-481B-BDFE-3E25C041B2C1}"/>
              </a:ext>
            </a:extLst>
          </p:cNvPr>
          <p:cNvSpPr txBox="1"/>
          <p:nvPr/>
        </p:nvSpPr>
        <p:spPr>
          <a:xfrm>
            <a:off x="3582099" y="3105834"/>
            <a:ext cx="502780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36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902118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89B04AF9-B409-4F05-A583-7614E4A1D944}"/>
              </a:ext>
            </a:extLst>
          </p:cNvPr>
          <p:cNvSpPr/>
          <p:nvPr/>
        </p:nvSpPr>
        <p:spPr>
          <a:xfrm rot="16200000">
            <a:off x="7018176" y="1684175"/>
            <a:ext cx="6858000" cy="3489649"/>
          </a:xfrm>
          <a:prstGeom prst="rtTriangle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E1CE7A54-19CB-4C6B-8D04-BFFA07B669E3}"/>
              </a:ext>
            </a:extLst>
          </p:cNvPr>
          <p:cNvSpPr/>
          <p:nvPr/>
        </p:nvSpPr>
        <p:spPr>
          <a:xfrm rot="5400000" flipV="1">
            <a:off x="8800322" y="-97971"/>
            <a:ext cx="3293710" cy="3489650"/>
          </a:xfrm>
          <a:prstGeom prst="rtTriangle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BE8B4AFD-EEEE-49C3-9B35-12CC0E3F53EA}"/>
              </a:ext>
            </a:extLst>
          </p:cNvPr>
          <p:cNvSpPr/>
          <p:nvPr/>
        </p:nvSpPr>
        <p:spPr>
          <a:xfrm rot="16200000" flipH="1" flipV="1">
            <a:off x="-1684176" y="1684175"/>
            <a:ext cx="6858000" cy="3489649"/>
          </a:xfrm>
          <a:prstGeom prst="rtTriangle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744E0ADE-AC6F-4D67-BD32-722A68C06DC7}"/>
              </a:ext>
            </a:extLst>
          </p:cNvPr>
          <p:cNvSpPr/>
          <p:nvPr/>
        </p:nvSpPr>
        <p:spPr>
          <a:xfrm rot="5400000" flipH="1">
            <a:off x="97970" y="3466320"/>
            <a:ext cx="3293710" cy="3489650"/>
          </a:xfrm>
          <a:prstGeom prst="rtTriangle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8E6A52-29A3-4494-A436-BCA7F9860837}"/>
              </a:ext>
            </a:extLst>
          </p:cNvPr>
          <p:cNvSpPr txBox="1"/>
          <p:nvPr/>
        </p:nvSpPr>
        <p:spPr>
          <a:xfrm>
            <a:off x="1741714" y="2736503"/>
            <a:ext cx="87085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DIS</a:t>
            </a:r>
          </a:p>
          <a:p>
            <a:pPr algn="ctr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(Dashboard integration System)</a:t>
            </a:r>
          </a:p>
          <a:p>
            <a:pPr algn="ctr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856037-0238-48AD-9F0C-E311335C0416}"/>
              </a:ext>
            </a:extLst>
          </p:cNvPr>
          <p:cNvSpPr txBox="1"/>
          <p:nvPr/>
        </p:nvSpPr>
        <p:spPr>
          <a:xfrm>
            <a:off x="9850168" y="5534561"/>
            <a:ext cx="2341832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en-US" altLang="ko-KR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Kyubin</a:t>
            </a:r>
            <a:r>
              <a:rPr lang="en-US" altLang="ko-KR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Park</a:t>
            </a:r>
            <a:endParaRPr lang="ko-KR" altLang="en-US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algn="r"/>
            <a:r>
              <a:rPr lang="en-US" altLang="ko-KR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Jaemoon</a:t>
            </a:r>
            <a:r>
              <a:rPr lang="en-US" altLang="ko-KR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Yoon</a:t>
            </a:r>
          </a:p>
          <a:p>
            <a:pPr algn="r"/>
            <a:r>
              <a:rPr lang="en-US" altLang="ko-KR" sz="2000" err="1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Minhyung</a:t>
            </a:r>
            <a:r>
              <a:rPr lang="en-US" altLang="ko-KR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Cha</a:t>
            </a:r>
          </a:p>
          <a:p>
            <a:pPr algn="r"/>
            <a:r>
              <a:rPr lang="en-US" altLang="ko-KR" sz="20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Insol Kang</a:t>
            </a:r>
            <a:endParaRPr lang="ko-KR" altLang="en-US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59141D-3E06-4FCC-9251-2004B51265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88" b="51876"/>
          <a:stretch/>
        </p:blipFill>
        <p:spPr>
          <a:xfrm>
            <a:off x="5018261" y="5883120"/>
            <a:ext cx="2155479" cy="71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1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3797559" cy="68580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89F6E6-577F-4506-A693-2AD48414E1EF}"/>
              </a:ext>
            </a:extLst>
          </p:cNvPr>
          <p:cNvSpPr txBox="1"/>
          <p:nvPr/>
        </p:nvSpPr>
        <p:spPr>
          <a:xfrm>
            <a:off x="0" y="3105834"/>
            <a:ext cx="3797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INDEX</a:t>
            </a:r>
            <a:endParaRPr lang="ko-KR" altLang="en-US" sz="3600">
              <a:solidFill>
                <a:schemeClr val="tx2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927CA9-5900-4BC2-BA43-C8D4526799ED}"/>
              </a:ext>
            </a:extLst>
          </p:cNvPr>
          <p:cNvSpPr txBox="1"/>
          <p:nvPr/>
        </p:nvSpPr>
        <p:spPr>
          <a:xfrm>
            <a:off x="6095998" y="874222"/>
            <a:ext cx="3797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1.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프로젝트 개요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418590-E6C7-4BDE-915B-90449933271C}"/>
              </a:ext>
            </a:extLst>
          </p:cNvPr>
          <p:cNvSpPr txBox="1"/>
          <p:nvPr/>
        </p:nvSpPr>
        <p:spPr>
          <a:xfrm>
            <a:off x="6095999" y="3213324"/>
            <a:ext cx="3797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3.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데이터베이스 설계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102B77-61C6-479A-8736-EF1D1D15042C}"/>
              </a:ext>
            </a:extLst>
          </p:cNvPr>
          <p:cNvSpPr txBox="1"/>
          <p:nvPr/>
        </p:nvSpPr>
        <p:spPr>
          <a:xfrm>
            <a:off x="6095999" y="4382875"/>
            <a:ext cx="3797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4.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구현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571E50-FE92-42C7-AB9D-D73AF367F715}"/>
              </a:ext>
            </a:extLst>
          </p:cNvPr>
          <p:cNvSpPr txBox="1"/>
          <p:nvPr/>
        </p:nvSpPr>
        <p:spPr>
          <a:xfrm>
            <a:off x="6095997" y="5552426"/>
            <a:ext cx="379755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/>
              </a:rPr>
              <a:t>5.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/>
              </a:rPr>
              <a:t>결론 및 기대효과</a:t>
            </a:r>
            <a:endParaRPr lang="ko-KR" altLang="en-US" sz="28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CA78E0-ABCD-4F7A-8E50-BA9BBA8F5E74}"/>
              </a:ext>
            </a:extLst>
          </p:cNvPr>
          <p:cNvSpPr txBox="1"/>
          <p:nvPr/>
        </p:nvSpPr>
        <p:spPr>
          <a:xfrm>
            <a:off x="6095999" y="2043773"/>
            <a:ext cx="3797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2.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아키텍처 설계</a:t>
            </a:r>
          </a:p>
        </p:txBody>
      </p:sp>
    </p:spTree>
    <p:extLst>
      <p:ext uri="{BB962C8B-B14F-4D97-AF65-F5344CB8AC3E}">
        <p14:creationId xmlns:p14="http://schemas.microsoft.com/office/powerpoint/2010/main" val="1546905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89F6E6-577F-4506-A693-2AD48414E1EF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개요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D9B3D1C-AD8C-4BC8-989E-567A32768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887" y="1008951"/>
            <a:ext cx="8593179" cy="539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627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A531CBDC-F9E8-4049-A363-D1A8FC64AE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0894939"/>
              </p:ext>
            </p:extLst>
          </p:nvPr>
        </p:nvGraphicFramePr>
        <p:xfrm>
          <a:off x="1684316" y="1114293"/>
          <a:ext cx="8823368" cy="5582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8FAEBD3-F3DC-4D39-BEB6-7E152E9F6F9F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개요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416EDE-E52B-4B15-A06C-1940EF3308FF}"/>
              </a:ext>
            </a:extLst>
          </p:cNvPr>
          <p:cNvSpPr txBox="1"/>
          <p:nvPr/>
        </p:nvSpPr>
        <p:spPr>
          <a:xfrm>
            <a:off x="10875390" y="6175991"/>
            <a:ext cx="1159592" cy="303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 Bold" panose="020D0304000000000000" pitchFamily="50" charset="-127"/>
                <a:ea typeface="나눔고딕 Bold" panose="020D0304000000000000" pitchFamily="50" charset="-127"/>
                <a:cs typeface="+mn-cs"/>
              </a:rPr>
              <a:t>*</a:t>
            </a:r>
            <a:r>
              <a:rPr lang="ko-KR" altLang="en-US" sz="1000">
                <a:solidFill>
                  <a:prstClr val="black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출처 </a:t>
            </a:r>
            <a:r>
              <a:rPr lang="en-US" altLang="ko-KR" sz="1000">
                <a:solidFill>
                  <a:prstClr val="black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: Gartner</a:t>
            </a:r>
            <a:endParaRPr kumimoji="0" lang="ko-KR" altLang="en-US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고딕 Bold" panose="020D0304000000000000" pitchFamily="50" charset="-127"/>
              <a:ea typeface="나눔고딕 Bold" panose="020D0304000000000000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8334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A0880-06E6-495F-9D4B-C90D79178853}"/>
              </a:ext>
            </a:extLst>
          </p:cNvPr>
          <p:cNvSpPr txBox="1"/>
          <p:nvPr/>
        </p:nvSpPr>
        <p:spPr>
          <a:xfrm>
            <a:off x="742565" y="1268258"/>
            <a:ext cx="10090119" cy="4944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목적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FAFC2D-75AF-48BA-BFE3-6212C415BF3F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개요</a:t>
            </a: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29B39D92-FF90-4104-AEF4-FFEB49BAE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1796" y="2934931"/>
            <a:ext cx="18473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sz="2400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2CC2CEA-005F-4356-9981-70C9B335B807}"/>
              </a:ext>
            </a:extLst>
          </p:cNvPr>
          <p:cNvGrpSpPr/>
          <p:nvPr/>
        </p:nvGrpSpPr>
        <p:grpSpPr>
          <a:xfrm>
            <a:off x="2752528" y="1783784"/>
            <a:ext cx="6642766" cy="1877789"/>
            <a:chOff x="2948466" y="1783784"/>
            <a:chExt cx="6642766" cy="1877789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C877649F-94DD-4C10-AD83-A3E37FCBD05D}"/>
                </a:ext>
              </a:extLst>
            </p:cNvPr>
            <p:cNvGrpSpPr/>
            <p:nvPr/>
          </p:nvGrpSpPr>
          <p:grpSpPr>
            <a:xfrm>
              <a:off x="6404376" y="1783784"/>
              <a:ext cx="3186856" cy="1877789"/>
              <a:chOff x="1549153" y="5100975"/>
              <a:chExt cx="2309717" cy="1360953"/>
            </a:xfrm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70C75FCF-6F65-4D81-AD9C-AA6345233BEC}"/>
                  </a:ext>
                </a:extLst>
              </p:cNvPr>
              <p:cNvSpPr/>
              <p:nvPr/>
            </p:nvSpPr>
            <p:spPr>
              <a:xfrm>
                <a:off x="1549153" y="5336992"/>
                <a:ext cx="2309717" cy="1124936"/>
              </a:xfrm>
              <a:prstGeom prst="roundRect">
                <a:avLst/>
              </a:prstGeom>
              <a:solidFill>
                <a:srgbClr val="A9C09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16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고딕 Bold" panose="020D0304000000000000" pitchFamily="50" charset="-127"/>
                  <a:ea typeface="나눔고딕 Bold" panose="020D0304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사용자별 관심사</a:t>
                </a:r>
                <a:r>
                  <a:rPr kumimoji="0" lang="en-US" altLang="ko-KR" sz="160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, </a:t>
                </a:r>
                <a:r>
                  <a:rPr kumimoji="0" lang="ko-KR" altLang="en-US" sz="160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필요에 맞춘 </a:t>
                </a:r>
                <a:endParaRPr kumimoji="0" lang="en-US" altLang="ko-KR" sz="160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고딕 Bold" panose="020D0304000000000000" pitchFamily="50" charset="-127"/>
                  <a:ea typeface="나눔고딕 Bold" panose="020D0304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i="0" u="none" strike="noStrike" kern="1200" cap="none" spc="0" normalizeH="0" baseline="0" noProof="0" err="1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커스터마이징할</a:t>
                </a:r>
                <a:r>
                  <a:rPr kumimoji="0" lang="ko-KR" altLang="en-US" sz="160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 수 있는</a:t>
                </a:r>
                <a:endParaRPr kumimoji="0" lang="en-US" altLang="ko-KR" sz="160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고딕 Bold" panose="020D0304000000000000" pitchFamily="50" charset="-127"/>
                  <a:ea typeface="나눔고딕 Bold" panose="020D0304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600">
                    <a:solidFill>
                      <a:schemeClr val="bg1"/>
                    </a:solidFill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유연한 </a:t>
                </a:r>
                <a:r>
                  <a:rPr kumimoji="0" lang="ko-KR" altLang="en-US" sz="160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대시보드</a:t>
                </a:r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7B883082-C6F6-487D-B1DA-908CBBD6171F}"/>
                  </a:ext>
                </a:extLst>
              </p:cNvPr>
              <p:cNvSpPr/>
              <p:nvPr/>
            </p:nvSpPr>
            <p:spPr>
              <a:xfrm>
                <a:off x="1549153" y="5100975"/>
                <a:ext cx="2309717" cy="472034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사용성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22583AC-EB19-4551-B7A0-08F482E4E8C3}"/>
                </a:ext>
              </a:extLst>
            </p:cNvPr>
            <p:cNvSpPr txBox="1"/>
            <p:nvPr/>
          </p:nvSpPr>
          <p:spPr>
            <a:xfrm>
              <a:off x="2948466" y="1937848"/>
              <a:ext cx="292099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>
                  <a:solidFill>
                    <a:schemeClr val="accent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Visual Clarity</a:t>
              </a:r>
            </a:p>
            <a:p>
              <a:pPr algn="ctr"/>
              <a:r>
                <a:rPr lang="en-US" altLang="ko-KR" sz="3200"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&amp;</a:t>
              </a:r>
            </a:p>
            <a:p>
              <a:pPr algn="ctr"/>
              <a:r>
                <a:rPr lang="en-US" altLang="ko-KR" sz="3200">
                  <a:solidFill>
                    <a:schemeClr val="accent2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Customization</a:t>
              </a: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AEE7CEA-885C-4B87-A582-C2193F9878CF}"/>
              </a:ext>
            </a:extLst>
          </p:cNvPr>
          <p:cNvCxnSpPr>
            <a:cxnSpLocks/>
          </p:cNvCxnSpPr>
          <p:nvPr/>
        </p:nvCxnSpPr>
        <p:spPr>
          <a:xfrm>
            <a:off x="2631502" y="3992140"/>
            <a:ext cx="6869620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3C64D38-E333-4ABF-83BE-35D91E29B202}"/>
              </a:ext>
            </a:extLst>
          </p:cNvPr>
          <p:cNvGrpSpPr/>
          <p:nvPr/>
        </p:nvGrpSpPr>
        <p:grpSpPr>
          <a:xfrm>
            <a:off x="2815534" y="4393679"/>
            <a:ext cx="6577972" cy="1877789"/>
            <a:chOff x="2815534" y="4427754"/>
            <a:chExt cx="6577972" cy="1877789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319FE73A-68AB-43BA-AB7A-C83249B94849}"/>
                </a:ext>
              </a:extLst>
            </p:cNvPr>
            <p:cNvGrpSpPr/>
            <p:nvPr/>
          </p:nvGrpSpPr>
          <p:grpSpPr>
            <a:xfrm>
              <a:off x="2815534" y="4427754"/>
              <a:ext cx="3186856" cy="1877789"/>
              <a:chOff x="1549153" y="5100975"/>
              <a:chExt cx="2309717" cy="1360953"/>
            </a:xfrm>
          </p:grpSpPr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52DD0ABE-1885-4628-8468-82D6FEF83857}"/>
                  </a:ext>
                </a:extLst>
              </p:cNvPr>
              <p:cNvSpPr/>
              <p:nvPr/>
            </p:nvSpPr>
            <p:spPr>
              <a:xfrm>
                <a:off x="1549153" y="5336992"/>
                <a:ext cx="2309717" cy="1124936"/>
              </a:xfrm>
              <a:prstGeom prst="roundRect">
                <a:avLst/>
              </a:prstGeom>
              <a:solidFill>
                <a:srgbClr val="A9C09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160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고딕 Bold" panose="020D0304000000000000" pitchFamily="50" charset="-127"/>
                  <a:ea typeface="나눔고딕 Bold" panose="020D0304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센서 </a:t>
                </a:r>
                <a:r>
                  <a:rPr lang="ko-KR" altLang="en-US" sz="1600">
                    <a:solidFill>
                      <a:schemeClr val="bg1"/>
                    </a:solidFill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추가 등록</a:t>
                </a:r>
                <a:r>
                  <a:rPr lang="en-US" altLang="ko-KR" sz="1600">
                    <a:solidFill>
                      <a:schemeClr val="bg1"/>
                    </a:solidFill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,</a:t>
                </a:r>
                <a:r>
                  <a:rPr kumimoji="0" lang="ko-KR" altLang="en-US" sz="160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 </a:t>
                </a:r>
                <a:endParaRPr kumimoji="0" lang="en-US" altLang="ko-KR" sz="160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고딕 Bold" panose="020D0304000000000000" pitchFamily="50" charset="-127"/>
                  <a:ea typeface="나눔고딕 Bold" panose="020D0304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사용자 관심사 추가가</a:t>
                </a:r>
                <a:r>
                  <a:rPr lang="ko-KR" altLang="en-US" sz="1600">
                    <a:solidFill>
                      <a:schemeClr val="bg1"/>
                    </a:solidFill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 </a:t>
                </a:r>
                <a:endParaRPr lang="en-US" altLang="ko-KR" sz="1600">
                  <a:solidFill>
                    <a:schemeClr val="bg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유연한 플랫폼</a:t>
                </a:r>
              </a:p>
            </p:txBody>
          </p:sp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69FD432D-6646-4CB9-8AE0-A7B011DD4502}"/>
                  </a:ext>
                </a:extLst>
              </p:cNvPr>
              <p:cNvSpPr/>
              <p:nvPr/>
            </p:nvSpPr>
            <p:spPr>
              <a:xfrm>
                <a:off x="1549153" y="5100975"/>
                <a:ext cx="2309717" cy="472034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>
                    <a:latin typeface="나눔고딕 Bold" panose="020D0304000000000000" pitchFamily="50" charset="-127"/>
                    <a:ea typeface="나눔고딕 Bold" panose="020D0304000000000000" pitchFamily="50" charset="-127"/>
                  </a:rPr>
                  <a:t>확장성</a:t>
                </a: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1360581-577F-4654-A38C-13534A69B099}"/>
                </a:ext>
              </a:extLst>
            </p:cNvPr>
            <p:cNvSpPr txBox="1"/>
            <p:nvPr/>
          </p:nvSpPr>
          <p:spPr>
            <a:xfrm>
              <a:off x="6602101" y="4581818"/>
              <a:ext cx="2791405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>
                  <a:solidFill>
                    <a:schemeClr val="accent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Comparability</a:t>
              </a:r>
            </a:p>
            <a:p>
              <a:pPr algn="ctr"/>
              <a:r>
                <a:rPr lang="en-US" altLang="ko-KR" sz="3200"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&amp;</a:t>
              </a:r>
            </a:p>
            <a:p>
              <a:pPr algn="ctr"/>
              <a:r>
                <a:rPr lang="en-US" altLang="ko-KR" sz="3200">
                  <a:solidFill>
                    <a:schemeClr val="accent2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Flexibility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6207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890E3B-F922-4D4A-B2AD-F681B0ED5001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개요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20A99B5-56EC-4381-96DC-7EE3532DAE21}"/>
              </a:ext>
            </a:extLst>
          </p:cNvPr>
          <p:cNvSpPr txBox="1"/>
          <p:nvPr/>
        </p:nvSpPr>
        <p:spPr>
          <a:xfrm>
            <a:off x="739008" y="1059339"/>
            <a:ext cx="10713983" cy="4944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사용자 맞춤형 서비스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ED65A75-3CA3-4C6D-A55A-40A24DA39B3D}"/>
              </a:ext>
            </a:extLst>
          </p:cNvPr>
          <p:cNvSpPr/>
          <p:nvPr/>
        </p:nvSpPr>
        <p:spPr>
          <a:xfrm>
            <a:off x="8057114" y="1794239"/>
            <a:ext cx="2336800" cy="4011434"/>
          </a:xfrm>
          <a:prstGeom prst="rect">
            <a:avLst/>
          </a:prstGeom>
          <a:solidFill>
            <a:srgbClr val="DDE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>
                <a:solidFill>
                  <a:sysClr val="windowText" lastClr="000000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DIS</a:t>
            </a:r>
          </a:p>
          <a:p>
            <a:pPr algn="ctr"/>
            <a:r>
              <a:rPr lang="en-US" altLang="ko-KR" sz="1400">
                <a:solidFill>
                  <a:sysClr val="windowText" lastClr="000000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Dashboard Integration System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4B51287-DBCB-458B-8D21-9F8A771B9F81}"/>
              </a:ext>
            </a:extLst>
          </p:cNvPr>
          <p:cNvGrpSpPr/>
          <p:nvPr/>
        </p:nvGrpSpPr>
        <p:grpSpPr>
          <a:xfrm>
            <a:off x="3646478" y="2704386"/>
            <a:ext cx="4410636" cy="143611"/>
            <a:chOff x="2923037" y="2508989"/>
            <a:chExt cx="4410636" cy="143611"/>
          </a:xfrm>
        </p:grpSpPr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4490818F-7DB0-44B1-B76A-E7E20E7E26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3037" y="2508989"/>
              <a:ext cx="4410636" cy="980"/>
            </a:xfrm>
            <a:prstGeom prst="straightConnector1">
              <a:avLst/>
            </a:prstGeom>
            <a:ln w="28575">
              <a:solidFill>
                <a:srgbClr val="1D499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5AEF2E8B-AC61-46B4-83CB-456BC3C597C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23037" y="2651620"/>
              <a:ext cx="4410636" cy="980"/>
            </a:xfrm>
            <a:prstGeom prst="straightConnector1">
              <a:avLst/>
            </a:prstGeom>
            <a:ln w="28575">
              <a:solidFill>
                <a:srgbClr val="1D499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1F6DEC4-B25D-442D-9893-D1974F7876B6}"/>
              </a:ext>
            </a:extLst>
          </p:cNvPr>
          <p:cNvGrpSpPr/>
          <p:nvPr/>
        </p:nvGrpSpPr>
        <p:grpSpPr>
          <a:xfrm>
            <a:off x="1810788" y="1888077"/>
            <a:ext cx="1873792" cy="1776229"/>
            <a:chOff x="1798087" y="1996250"/>
            <a:chExt cx="1873792" cy="1776229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DDC92400-0C6A-45A3-BB52-4B92492AC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52562" y="1996250"/>
              <a:ext cx="764843" cy="76484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41FF4EC-9808-4D46-87CF-56E72FB864E3}"/>
                </a:ext>
              </a:extLst>
            </p:cNvPr>
            <p:cNvSpPr txBox="1"/>
            <p:nvPr/>
          </p:nvSpPr>
          <p:spPr>
            <a:xfrm>
              <a:off x="1798087" y="2849149"/>
              <a:ext cx="187379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>
                  <a:solidFill>
                    <a:srgbClr val="1D4999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사용자</a:t>
              </a:r>
              <a:r>
                <a:rPr lang="en-US" altLang="ko-KR">
                  <a:solidFill>
                    <a:srgbClr val="1D4999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1</a:t>
              </a:r>
            </a:p>
            <a:p>
              <a:pPr algn="ctr"/>
              <a:r>
                <a:rPr lang="ko-KR" altLang="en-US" err="1">
                  <a:solidFill>
                    <a:srgbClr val="1D4999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전력세이빙</a:t>
              </a:r>
              <a:endParaRPr lang="en-US" altLang="ko-KR">
                <a:solidFill>
                  <a:srgbClr val="1D4999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>
                  <a:solidFill>
                    <a:srgbClr val="1D4999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시설관리자</a:t>
              </a:r>
              <a:endParaRPr lang="en-US" altLang="ko-KR">
                <a:solidFill>
                  <a:srgbClr val="1D4999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393670E-CC6A-414C-AC21-7A1E1914B7B5}"/>
              </a:ext>
            </a:extLst>
          </p:cNvPr>
          <p:cNvGrpSpPr/>
          <p:nvPr/>
        </p:nvGrpSpPr>
        <p:grpSpPr>
          <a:xfrm>
            <a:off x="1770960" y="4056409"/>
            <a:ext cx="1875518" cy="1743248"/>
            <a:chOff x="1821763" y="4469833"/>
            <a:chExt cx="1875518" cy="1743248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5AB7C3C5-5345-4786-9293-E37ABB1C9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77101" y="4469833"/>
              <a:ext cx="764843" cy="764843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6E65AB-4614-44CD-9B75-6F3262E51405}"/>
                </a:ext>
              </a:extLst>
            </p:cNvPr>
            <p:cNvSpPr txBox="1"/>
            <p:nvPr/>
          </p:nvSpPr>
          <p:spPr>
            <a:xfrm>
              <a:off x="1821763" y="5289751"/>
              <a:ext cx="187551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>
                  <a:solidFill>
                    <a:srgbClr val="BE5108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사용자</a:t>
              </a:r>
              <a:r>
                <a:rPr lang="en-US" altLang="ko-KR">
                  <a:solidFill>
                    <a:srgbClr val="BE5108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2</a:t>
              </a:r>
            </a:p>
            <a:p>
              <a:pPr algn="ctr"/>
              <a:r>
                <a:rPr lang="ko-KR" altLang="en-US">
                  <a:solidFill>
                    <a:srgbClr val="BE5108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헬스케어</a:t>
              </a:r>
              <a:endParaRPr lang="en-US" altLang="ko-KR">
                <a:solidFill>
                  <a:srgbClr val="BE5108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>
                  <a:solidFill>
                    <a:srgbClr val="BE5108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사회복지사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138BF8-9927-47D9-B6F0-8C4586372FF5}"/>
              </a:ext>
            </a:extLst>
          </p:cNvPr>
          <p:cNvGrpSpPr/>
          <p:nvPr/>
        </p:nvGrpSpPr>
        <p:grpSpPr>
          <a:xfrm>
            <a:off x="3671878" y="4857208"/>
            <a:ext cx="4385236" cy="141651"/>
            <a:chOff x="3671878" y="4842153"/>
            <a:chExt cx="4385236" cy="141651"/>
          </a:xfrm>
        </p:grpSpPr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E969EED8-F17D-4C52-8E07-346EEB617C7B}"/>
                </a:ext>
              </a:extLst>
            </p:cNvPr>
            <p:cNvCxnSpPr>
              <a:cxnSpLocks/>
            </p:cNvCxnSpPr>
            <p:nvPr/>
          </p:nvCxnSpPr>
          <p:spPr>
            <a:xfrm>
              <a:off x="3671878" y="4842153"/>
              <a:ext cx="4385236" cy="15484"/>
            </a:xfrm>
            <a:prstGeom prst="straightConnector1">
              <a:avLst/>
            </a:prstGeom>
            <a:ln w="28575">
              <a:solidFill>
                <a:srgbClr val="BE510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C41682BD-1855-4F03-AFDF-9D0BAE32EE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78" y="4983804"/>
              <a:ext cx="4385236" cy="0"/>
            </a:xfrm>
            <a:prstGeom prst="straightConnector1">
              <a:avLst/>
            </a:prstGeom>
            <a:ln w="28575">
              <a:solidFill>
                <a:srgbClr val="BE510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CD4013DF-C5E7-4863-AF74-EC0705F69754}"/>
              </a:ext>
            </a:extLst>
          </p:cNvPr>
          <p:cNvSpPr txBox="1"/>
          <p:nvPr/>
        </p:nvSpPr>
        <p:spPr>
          <a:xfrm>
            <a:off x="4669367" y="4470450"/>
            <a:ext cx="2400955" cy="36933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>
                <a:solidFill>
                  <a:srgbClr val="BE5108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사용자</a:t>
            </a:r>
            <a:r>
              <a:rPr lang="en-US" altLang="ko-KR">
                <a:solidFill>
                  <a:srgbClr val="BE5108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2 </a:t>
            </a:r>
            <a:r>
              <a:rPr lang="ko-KR" altLang="en-US">
                <a:solidFill>
                  <a:srgbClr val="BE5108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데이터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40D9678-2E21-455B-BD98-EB8F3A4469B0}"/>
              </a:ext>
            </a:extLst>
          </p:cNvPr>
          <p:cNvSpPr txBox="1"/>
          <p:nvPr/>
        </p:nvSpPr>
        <p:spPr>
          <a:xfrm>
            <a:off x="4193600" y="5020852"/>
            <a:ext cx="3352488" cy="646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>
                <a:solidFill>
                  <a:srgbClr val="BE5108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헬스케어 사회복지사 관련</a:t>
            </a:r>
            <a:endParaRPr lang="en-US" altLang="ko-KR">
              <a:solidFill>
                <a:srgbClr val="BE5108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algn="ctr"/>
            <a:r>
              <a:rPr lang="ko-KR" altLang="en-US">
                <a:solidFill>
                  <a:srgbClr val="BE5108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센서 데이터 시각화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9685403-AEB6-4491-8165-7317E83F882F}"/>
              </a:ext>
            </a:extLst>
          </p:cNvPr>
          <p:cNvSpPr txBox="1"/>
          <p:nvPr/>
        </p:nvSpPr>
        <p:spPr>
          <a:xfrm>
            <a:off x="4335182" y="2313977"/>
            <a:ext cx="306932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>
                <a:solidFill>
                  <a:srgbClr val="1D4999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사용자</a:t>
            </a:r>
            <a:r>
              <a:rPr lang="en-US" altLang="ko-KR">
                <a:solidFill>
                  <a:srgbClr val="1D4999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1</a:t>
            </a:r>
            <a:r>
              <a:rPr lang="ko-KR" altLang="en-US">
                <a:solidFill>
                  <a:srgbClr val="1D4999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 데이터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AD44E82-9E42-4684-AEFE-9D30920ED6A6}"/>
              </a:ext>
            </a:extLst>
          </p:cNvPr>
          <p:cNvSpPr txBox="1"/>
          <p:nvPr/>
        </p:nvSpPr>
        <p:spPr>
          <a:xfrm>
            <a:off x="4211648" y="2870261"/>
            <a:ext cx="331639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err="1">
                <a:solidFill>
                  <a:srgbClr val="1D4999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전력세이빙</a:t>
            </a:r>
            <a:r>
              <a:rPr lang="ko-KR" altLang="en-US">
                <a:solidFill>
                  <a:srgbClr val="1D4999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 시설관리자 관련</a:t>
            </a:r>
            <a:endParaRPr lang="en-US" altLang="ko-KR">
              <a:solidFill>
                <a:srgbClr val="1D4999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algn="ctr"/>
            <a:r>
              <a:rPr lang="ko-KR" altLang="en-US">
                <a:solidFill>
                  <a:srgbClr val="1D4999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센서 데이터 시각화</a:t>
            </a:r>
          </a:p>
        </p:txBody>
      </p:sp>
    </p:spTree>
    <p:extLst>
      <p:ext uri="{BB962C8B-B14F-4D97-AF65-F5344CB8AC3E}">
        <p14:creationId xmlns:p14="http://schemas.microsoft.com/office/powerpoint/2010/main" val="4003738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3BF233A-4584-4103-AD3C-7986E1FF2B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23"/>
          <a:stretch/>
        </p:blipFill>
        <p:spPr>
          <a:xfrm>
            <a:off x="581750" y="2087418"/>
            <a:ext cx="1671255" cy="411520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FD3152E-09C5-40D9-BBB0-F75138FBEB1E}"/>
              </a:ext>
            </a:extLst>
          </p:cNvPr>
          <p:cNvSpPr/>
          <p:nvPr/>
        </p:nvSpPr>
        <p:spPr>
          <a:xfrm>
            <a:off x="2312805" y="1979675"/>
            <a:ext cx="521583" cy="4222945"/>
          </a:xfrm>
          <a:prstGeom prst="rect">
            <a:avLst/>
          </a:prstGeom>
          <a:noFill/>
          <a:ln w="38100">
            <a:solidFill>
              <a:srgbClr val="C2C2C2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디바이스</a:t>
            </a:r>
            <a:endParaRPr lang="en-US" altLang="ko-KR">
              <a:solidFill>
                <a:srgbClr val="3E4A5A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algn="ctr"/>
            <a:endParaRPr lang="en-US" altLang="ko-KR">
              <a:solidFill>
                <a:srgbClr val="3E4A5A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algn="ctr"/>
            <a:r>
              <a:rPr lang="ko-KR" altLang="en-US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연계</a:t>
            </a:r>
            <a:endParaRPr lang="en-US" altLang="ko-KR">
              <a:solidFill>
                <a:srgbClr val="3E4A5A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algn="ctr"/>
            <a:endParaRPr lang="en-US" altLang="ko-KR">
              <a:solidFill>
                <a:srgbClr val="3E4A5A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pPr algn="ctr"/>
            <a:r>
              <a:rPr lang="ko-KR" altLang="en-US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모듈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1E3EB25-B4E7-40DD-9F3D-8B3D98B4678B}"/>
              </a:ext>
            </a:extLst>
          </p:cNvPr>
          <p:cNvGrpSpPr/>
          <p:nvPr/>
        </p:nvGrpSpPr>
        <p:grpSpPr>
          <a:xfrm>
            <a:off x="4457366" y="1725127"/>
            <a:ext cx="3168915" cy="4732039"/>
            <a:chOff x="4561063" y="1470580"/>
            <a:chExt cx="3168915" cy="4732039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80AE95A-AC50-4394-9450-ED529ABCCDEF}"/>
                </a:ext>
              </a:extLst>
            </p:cNvPr>
            <p:cNvSpPr/>
            <p:nvPr/>
          </p:nvSpPr>
          <p:spPr>
            <a:xfrm>
              <a:off x="4561063" y="1470580"/>
              <a:ext cx="3168915" cy="4732039"/>
            </a:xfrm>
            <a:prstGeom prst="rect">
              <a:avLst/>
            </a:prstGeom>
            <a:noFill/>
            <a:ln w="38100">
              <a:solidFill>
                <a:srgbClr val="C2C2C2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Mobius IoT</a:t>
              </a:r>
              <a:r>
                <a:rPr lang="ko-KR" altLang="en-US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 플랫폼</a:t>
              </a: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9628090-7A68-4C99-814D-69513A65EC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0"/>
            <a:stretch/>
          </p:blipFill>
          <p:spPr>
            <a:xfrm>
              <a:off x="4626127" y="4875150"/>
              <a:ext cx="3052869" cy="1024540"/>
            </a:xfrm>
            <a:prstGeom prst="rect">
              <a:avLst/>
            </a:prstGeom>
          </p:spPr>
        </p:pic>
        <p:pic>
          <p:nvPicPr>
            <p:cNvPr id="1026" name="Picture 2" descr="슬라이드 1">
              <a:extLst>
                <a:ext uri="{FF2B5EF4-FFF2-40B4-BE49-F238E27FC236}">
                  <a16:creationId xmlns:a16="http://schemas.microsoft.com/office/drawing/2014/main" id="{EB1B9987-76D4-4654-88F1-7D560CEFE9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00500" y="2654148"/>
              <a:ext cx="1591000" cy="173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116A1A9F-2C65-47BF-8961-D17EA131354F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2834388" y="4091147"/>
            <a:ext cx="1622978" cy="1"/>
          </a:xfrm>
          <a:prstGeom prst="straightConnector1">
            <a:avLst/>
          </a:prstGeom>
          <a:ln w="28575">
            <a:solidFill>
              <a:srgbClr val="C2C2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9662345-9A83-43EC-B7D3-D31FFC0B9062}"/>
              </a:ext>
            </a:extLst>
          </p:cNvPr>
          <p:cNvCxnSpPr>
            <a:cxnSpLocks/>
          </p:cNvCxnSpPr>
          <p:nvPr/>
        </p:nvCxnSpPr>
        <p:spPr>
          <a:xfrm>
            <a:off x="7626281" y="4091147"/>
            <a:ext cx="1111790" cy="0"/>
          </a:xfrm>
          <a:prstGeom prst="straightConnector1">
            <a:avLst/>
          </a:prstGeom>
          <a:ln w="28575">
            <a:solidFill>
              <a:srgbClr val="C2C2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EE24F44-B67E-4917-98E6-44AC20FC6C2E}"/>
              </a:ext>
            </a:extLst>
          </p:cNvPr>
          <p:cNvGrpSpPr/>
          <p:nvPr/>
        </p:nvGrpSpPr>
        <p:grpSpPr>
          <a:xfrm>
            <a:off x="8738071" y="1650278"/>
            <a:ext cx="3168915" cy="4732040"/>
            <a:chOff x="8738071" y="1650278"/>
            <a:chExt cx="3168915" cy="473204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2AC9E44-F373-4F60-978C-48E7D48C0DC3}"/>
                </a:ext>
              </a:extLst>
            </p:cNvPr>
            <p:cNvSpPr/>
            <p:nvPr/>
          </p:nvSpPr>
          <p:spPr>
            <a:xfrm>
              <a:off x="8738071" y="1650278"/>
              <a:ext cx="3168915" cy="895739"/>
            </a:xfrm>
            <a:prstGeom prst="rect">
              <a:avLst/>
            </a:prstGeom>
            <a:noFill/>
            <a:ln w="38100">
              <a:solidFill>
                <a:srgbClr val="C2C2C2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디바이스 </a:t>
              </a:r>
              <a:r>
                <a:rPr lang="en-US" altLang="ko-KR" sz="1600" b="1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ID </a:t>
              </a:r>
              <a:r>
                <a:rPr lang="ko-KR" altLang="en-US" sz="1600" b="1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등록 및 운영관리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3371CCC-C54D-428F-A45D-1D0D0667FEBF}"/>
                </a:ext>
              </a:extLst>
            </p:cNvPr>
            <p:cNvSpPr/>
            <p:nvPr/>
          </p:nvSpPr>
          <p:spPr>
            <a:xfrm>
              <a:off x="8738071" y="2929045"/>
              <a:ext cx="3168915" cy="895739"/>
            </a:xfrm>
            <a:prstGeom prst="rect">
              <a:avLst/>
            </a:prstGeom>
            <a:noFill/>
            <a:ln w="38100">
              <a:solidFill>
                <a:srgbClr val="C2C2C2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데이터 시각화 플랫폼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C8CA403-9C1D-48B1-8089-F86F659BAF01}"/>
                </a:ext>
              </a:extLst>
            </p:cNvPr>
            <p:cNvSpPr/>
            <p:nvPr/>
          </p:nvSpPr>
          <p:spPr>
            <a:xfrm>
              <a:off x="8738071" y="4207812"/>
              <a:ext cx="3168915" cy="895739"/>
            </a:xfrm>
            <a:prstGeom prst="rect">
              <a:avLst/>
            </a:prstGeom>
            <a:noFill/>
            <a:ln w="38100">
              <a:solidFill>
                <a:srgbClr val="C2C2C2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빅데이터 플랫폼 연계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7DAD7CD-E15D-4FE4-A16F-5849820C44C4}"/>
                </a:ext>
              </a:extLst>
            </p:cNvPr>
            <p:cNvSpPr/>
            <p:nvPr/>
          </p:nvSpPr>
          <p:spPr>
            <a:xfrm>
              <a:off x="8738071" y="5486579"/>
              <a:ext cx="3168915" cy="895739"/>
            </a:xfrm>
            <a:prstGeom prst="rect">
              <a:avLst/>
            </a:prstGeom>
            <a:noFill/>
            <a:ln w="38100">
              <a:solidFill>
                <a:srgbClr val="C2C2C2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인공지능 플랫폼 연계</a:t>
              </a:r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5E3FF90-58D8-435E-9442-A65781F3F2C9}"/>
              </a:ext>
            </a:extLst>
          </p:cNvPr>
          <p:cNvSpPr/>
          <p:nvPr/>
        </p:nvSpPr>
        <p:spPr>
          <a:xfrm>
            <a:off x="8653170" y="1574865"/>
            <a:ext cx="3321404" cy="231346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E4A5A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6F93756-CFD0-4BA2-90A2-48935A64A18C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개요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BD208E-E107-4DF5-AA4B-E168FCF60A21}"/>
              </a:ext>
            </a:extLst>
          </p:cNvPr>
          <p:cNvSpPr txBox="1"/>
          <p:nvPr/>
        </p:nvSpPr>
        <p:spPr>
          <a:xfrm>
            <a:off x="739009" y="1059339"/>
            <a:ext cx="5356992" cy="4944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센서와 디바이스 등록 및 데이터 연계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030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40D1B3-48A9-4478-91BC-EE71088E56C4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20B43B-F148-4AB6-B550-EBC41DF2C312}"/>
              </a:ext>
            </a:extLst>
          </p:cNvPr>
          <p:cNvSpPr/>
          <p:nvPr/>
        </p:nvSpPr>
        <p:spPr>
          <a:xfrm>
            <a:off x="0" y="6522098"/>
            <a:ext cx="12192000" cy="33590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890E3B-F922-4D4A-B2AD-F681B0ED5001}"/>
              </a:ext>
            </a:extLst>
          </p:cNvPr>
          <p:cNvSpPr txBox="1"/>
          <p:nvPr/>
        </p:nvSpPr>
        <p:spPr>
          <a:xfrm>
            <a:off x="301633" y="372519"/>
            <a:ext cx="50278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28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개요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3EAEE92-8E65-49ED-88A8-7C1601AA4CD8}"/>
              </a:ext>
            </a:extLst>
          </p:cNvPr>
          <p:cNvGrpSpPr/>
          <p:nvPr/>
        </p:nvGrpSpPr>
        <p:grpSpPr>
          <a:xfrm>
            <a:off x="2381555" y="1708278"/>
            <a:ext cx="7713790" cy="2730776"/>
            <a:chOff x="1140643" y="1511518"/>
            <a:chExt cx="9596487" cy="2999207"/>
          </a:xfrm>
        </p:grpSpPr>
        <p:pic>
          <p:nvPicPr>
            <p:cNvPr id="2050" name="Picture 2" descr="ELK STACK 개념">
              <a:extLst>
                <a:ext uri="{FF2B5EF4-FFF2-40B4-BE49-F238E27FC236}">
                  <a16:creationId xmlns:a16="http://schemas.microsoft.com/office/drawing/2014/main" id="{6EFC63B9-7F8B-4972-A974-827F0167DD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0643" y="1511518"/>
              <a:ext cx="9596487" cy="29992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D3.js 라이브러리를 활용한 데이터 시각화 - 개요 - Eunsu's Dev Blog">
              <a:extLst>
                <a:ext uri="{FF2B5EF4-FFF2-40B4-BE49-F238E27FC236}">
                  <a16:creationId xmlns:a16="http://schemas.microsoft.com/office/drawing/2014/main" id="{F878EF92-A7B2-42F7-B675-8FE7671666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7532" y="2444357"/>
              <a:ext cx="926153" cy="826182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222C1A8-FCB0-439E-8494-F40DCA89DBB3}"/>
                </a:ext>
              </a:extLst>
            </p:cNvPr>
            <p:cNvSpPr/>
            <p:nvPr/>
          </p:nvSpPr>
          <p:spPr>
            <a:xfrm>
              <a:off x="7315200" y="3355942"/>
              <a:ext cx="622169" cy="1602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>
                  <a:solidFill>
                    <a:schemeClr val="tx1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D3</a:t>
              </a:r>
              <a:endParaRPr lang="ko-KR" altLang="en-US" sz="1100" b="1">
                <a:solidFill>
                  <a:schemeClr val="tx1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2994FC-E616-4EDD-B2DB-9B1674DF1E54}"/>
              </a:ext>
            </a:extLst>
          </p:cNvPr>
          <p:cNvGrpSpPr/>
          <p:nvPr/>
        </p:nvGrpSpPr>
        <p:grpSpPr>
          <a:xfrm>
            <a:off x="1442301" y="4617107"/>
            <a:ext cx="9022495" cy="1074993"/>
            <a:chOff x="1727201" y="4617107"/>
            <a:chExt cx="9307398" cy="107499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804AFAB-4D8A-4249-A24B-D7D9BE58A3FB}"/>
                </a:ext>
              </a:extLst>
            </p:cNvPr>
            <p:cNvSpPr/>
            <p:nvPr/>
          </p:nvSpPr>
          <p:spPr>
            <a:xfrm>
              <a:off x="1727201" y="4617107"/>
              <a:ext cx="1435955" cy="1065229"/>
            </a:xfrm>
            <a:prstGeom prst="rect">
              <a:avLst/>
            </a:prstGeom>
            <a:noFill/>
            <a:ln w="28575">
              <a:solidFill>
                <a:srgbClr val="9BD4FF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IoT</a:t>
              </a:r>
              <a:r>
                <a:rPr lang="ko-KR" altLang="en-US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 플랫폼 </a:t>
              </a:r>
              <a:endParaRPr lang="en-US" altLang="ko-KR" sz="12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생성 로그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05E663F-1F6D-4C1B-8721-D42BF887E94E}"/>
                </a:ext>
              </a:extLst>
            </p:cNvPr>
            <p:cNvSpPr/>
            <p:nvPr/>
          </p:nvSpPr>
          <p:spPr>
            <a:xfrm>
              <a:off x="3695062" y="4621467"/>
              <a:ext cx="1435955" cy="1065229"/>
            </a:xfrm>
            <a:prstGeom prst="rect">
              <a:avLst/>
            </a:prstGeom>
            <a:noFill/>
            <a:ln w="28575">
              <a:solidFill>
                <a:srgbClr val="9BD4FF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Logstash</a:t>
              </a:r>
              <a:r>
                <a:rPr lang="ko-KR" altLang="en-US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를 </a:t>
              </a:r>
              <a:endParaRPr lang="en-US" altLang="ko-KR" sz="12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통한</a:t>
              </a:r>
              <a:r>
                <a:rPr lang="en-US" altLang="ko-KR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 </a:t>
              </a:r>
              <a:r>
                <a:rPr lang="ko-KR" altLang="en-US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데이터</a:t>
              </a:r>
              <a:endParaRPr lang="en-US" altLang="ko-KR" sz="12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수집 및 변환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67963141-BB58-42C2-801F-028C46AA2C0C}"/>
                </a:ext>
              </a:extLst>
            </p:cNvPr>
            <p:cNvSpPr/>
            <p:nvPr/>
          </p:nvSpPr>
          <p:spPr>
            <a:xfrm>
              <a:off x="5662923" y="4617107"/>
              <a:ext cx="1435955" cy="1065229"/>
            </a:xfrm>
            <a:prstGeom prst="rect">
              <a:avLst/>
            </a:prstGeom>
            <a:noFill/>
            <a:ln w="28575">
              <a:solidFill>
                <a:srgbClr val="9BD4FF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Elasticsearch</a:t>
              </a:r>
            </a:p>
            <a:p>
              <a:pPr algn="ctr"/>
              <a:r>
                <a:rPr lang="ko-KR" altLang="en-US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검색 및 분석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C9E1B12-6BA3-4A82-9661-A140E91BA6E0}"/>
                </a:ext>
              </a:extLst>
            </p:cNvPr>
            <p:cNvSpPr/>
            <p:nvPr/>
          </p:nvSpPr>
          <p:spPr>
            <a:xfrm>
              <a:off x="7630784" y="4626871"/>
              <a:ext cx="1435955" cy="1065229"/>
            </a:xfrm>
            <a:prstGeom prst="rect">
              <a:avLst/>
            </a:prstGeom>
            <a:noFill/>
            <a:ln w="28575">
              <a:solidFill>
                <a:srgbClr val="9BD4FF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D3 </a:t>
              </a:r>
              <a:r>
                <a:rPr lang="ko-KR" altLang="en-US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라이브러리를 활용한 시각화</a:t>
              </a:r>
              <a:endParaRPr lang="en-US" altLang="ko-KR" sz="12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D4BE2675-60B1-4EC8-B909-7AC1D8196613}"/>
                </a:ext>
              </a:extLst>
            </p:cNvPr>
            <p:cNvSpPr/>
            <p:nvPr/>
          </p:nvSpPr>
          <p:spPr>
            <a:xfrm>
              <a:off x="9598644" y="4617107"/>
              <a:ext cx="1435955" cy="1065229"/>
            </a:xfrm>
            <a:prstGeom prst="rect">
              <a:avLst/>
            </a:prstGeom>
            <a:noFill/>
            <a:ln w="28575">
              <a:solidFill>
                <a:srgbClr val="9BD4FF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직관적이며 </a:t>
              </a:r>
              <a:endParaRPr lang="en-US" altLang="ko-KR" sz="12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명확한 시각화 </a:t>
              </a:r>
              <a:endParaRPr lang="en-US" altLang="ko-KR" sz="1200">
                <a:solidFill>
                  <a:srgbClr val="3E4A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  <a:p>
              <a:pPr algn="ctr"/>
              <a:r>
                <a:rPr lang="ko-KR" altLang="en-US" sz="1200">
                  <a:solidFill>
                    <a:srgbClr val="3E4A5A"/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제공</a:t>
              </a:r>
            </a:p>
          </p:txBody>
        </p: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D2C2D95B-6BB2-4963-8CDF-DBA50EAE4882}"/>
                </a:ext>
              </a:extLst>
            </p:cNvPr>
            <p:cNvCxnSpPr>
              <a:stCxn id="8" idx="3"/>
              <a:endCxn id="25" idx="1"/>
            </p:cNvCxnSpPr>
            <p:nvPr/>
          </p:nvCxnSpPr>
          <p:spPr>
            <a:xfrm>
              <a:off x="3163156" y="5149722"/>
              <a:ext cx="531906" cy="4360"/>
            </a:xfrm>
            <a:prstGeom prst="straightConnector1">
              <a:avLst/>
            </a:prstGeom>
            <a:ln w="19050">
              <a:solidFill>
                <a:srgbClr val="9BD4FF"/>
              </a:solidFill>
              <a:tailEnd type="triangle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CA2F9543-9DA4-4878-86DB-2690F890FDC8}"/>
                </a:ext>
              </a:extLst>
            </p:cNvPr>
            <p:cNvCxnSpPr/>
            <p:nvPr/>
          </p:nvCxnSpPr>
          <p:spPr>
            <a:xfrm>
              <a:off x="5131017" y="5159485"/>
              <a:ext cx="531906" cy="4360"/>
            </a:xfrm>
            <a:prstGeom prst="straightConnector1">
              <a:avLst/>
            </a:prstGeom>
            <a:ln w="19050">
              <a:solidFill>
                <a:srgbClr val="9BD4FF"/>
              </a:solidFill>
              <a:tailEnd type="triangle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9CED3DE4-265A-457A-B73D-047563BF0B8B}"/>
                </a:ext>
              </a:extLst>
            </p:cNvPr>
            <p:cNvCxnSpPr/>
            <p:nvPr/>
          </p:nvCxnSpPr>
          <p:spPr>
            <a:xfrm>
              <a:off x="7098877" y="5159485"/>
              <a:ext cx="531906" cy="4360"/>
            </a:xfrm>
            <a:prstGeom prst="straightConnector1">
              <a:avLst/>
            </a:prstGeom>
            <a:ln w="19050">
              <a:solidFill>
                <a:srgbClr val="9BD4FF"/>
              </a:solidFill>
              <a:tailEnd type="triangle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F25AA401-CE6A-43FA-9E91-F7CDD7D9DBE3}"/>
                </a:ext>
              </a:extLst>
            </p:cNvPr>
            <p:cNvCxnSpPr/>
            <p:nvPr/>
          </p:nvCxnSpPr>
          <p:spPr>
            <a:xfrm>
              <a:off x="9066739" y="5149721"/>
              <a:ext cx="531906" cy="4360"/>
            </a:xfrm>
            <a:prstGeom prst="straightConnector1">
              <a:avLst/>
            </a:prstGeom>
            <a:ln w="19050">
              <a:solidFill>
                <a:srgbClr val="9BD4FF"/>
              </a:solidFill>
              <a:tailEnd type="triangle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20A99B5-56EC-4381-96DC-7EE3532DAE21}"/>
              </a:ext>
            </a:extLst>
          </p:cNvPr>
          <p:cNvSpPr txBox="1"/>
          <p:nvPr/>
        </p:nvSpPr>
        <p:spPr>
          <a:xfrm>
            <a:off x="739008" y="1059339"/>
            <a:ext cx="10713983" cy="4944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IoT </a:t>
            </a:r>
            <a:r>
              <a:rPr lang="ko-KR" altLang="en-US" sz="2000">
                <a:solidFill>
                  <a:schemeClr val="tx2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로그 데이터 분석 프로세스</a:t>
            </a:r>
            <a:endParaRPr lang="en-US" altLang="ko-KR" sz="2000">
              <a:solidFill>
                <a:schemeClr val="tx2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3694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7212D58D1281348B59BEC39553662A5" ma:contentTypeVersion="9" ma:contentTypeDescription="새 문서를 만듭니다." ma:contentTypeScope="" ma:versionID="f8b10c2bc6f6ceb37cfb212137a2871a">
  <xsd:schema xmlns:xsd="http://www.w3.org/2001/XMLSchema" xmlns:xs="http://www.w3.org/2001/XMLSchema" xmlns:p="http://schemas.microsoft.com/office/2006/metadata/properties" xmlns:ns2="b38f083f-7940-451f-ba14-47164e673083" targetNamespace="http://schemas.microsoft.com/office/2006/metadata/properties" ma:root="true" ma:fieldsID="702ad81a53629295fb35cc216b7d1184" ns2:_="">
    <xsd:import namespace="b38f083f-7940-451f-ba14-47164e67308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8f083f-7940-451f-ba14-47164e67308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24FAD2A-E933-4F1F-938C-8F231108E4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E6CB24-A755-4E34-9583-4857094BEA8F}">
  <ds:schemaRefs>
    <ds:schemaRef ds:uri="b38f083f-7940-451f-ba14-47164e67308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4BA455C-D9DE-4D2B-91DF-601C37C4B56A}">
  <ds:schemaRefs>
    <ds:schemaRef ds:uri="b38f083f-7940-451f-ba14-47164e67308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18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차 민형</dc:creator>
  <cp:revision>1</cp:revision>
  <dcterms:created xsi:type="dcterms:W3CDTF">2020-10-28T03:59:58Z</dcterms:created>
  <dcterms:modified xsi:type="dcterms:W3CDTF">2020-12-10T05:43:51Z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0x010100D7212D58D1281348B59BEC39553662A5</vt:lpwstr>
  </property>
</Properties>
</file>

<file path=docProps/thumbnail.jpeg>
</file>